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25203150" cy="36004500"/>
  <p:notesSz cx="7099300" cy="10234613"/>
  <p:custDataLst>
    <p:tags r:id="rId3"/>
  </p:custDataLst>
  <p:defaultTextStyle>
    <a:defPPr>
      <a:defRPr lang="it-IT"/>
    </a:defPPr>
    <a:lvl1pPr algn="l" defTabSz="3497263" rtl="0" fontAlgn="base">
      <a:spcBef>
        <a:spcPct val="0"/>
      </a:spcBef>
      <a:spcAft>
        <a:spcPct val="0"/>
      </a:spcAft>
      <a:defRPr sz="6900" kern="1200">
        <a:solidFill>
          <a:schemeClr val="tx1"/>
        </a:solidFill>
        <a:latin typeface="Arial" charset="0"/>
        <a:ea typeface="+mn-ea"/>
        <a:cs typeface="Arial" charset="0"/>
      </a:defRPr>
    </a:lvl1pPr>
    <a:lvl2pPr marL="1747838" indent="-1290638" algn="l" defTabSz="3497263" rtl="0" fontAlgn="base">
      <a:spcBef>
        <a:spcPct val="0"/>
      </a:spcBef>
      <a:spcAft>
        <a:spcPct val="0"/>
      </a:spcAft>
      <a:defRPr sz="6900" kern="1200">
        <a:solidFill>
          <a:schemeClr val="tx1"/>
        </a:solidFill>
        <a:latin typeface="Arial" charset="0"/>
        <a:ea typeface="+mn-ea"/>
        <a:cs typeface="Arial" charset="0"/>
      </a:defRPr>
    </a:lvl2pPr>
    <a:lvl3pPr marL="3497263" indent="-2582863" algn="l" defTabSz="3497263" rtl="0" fontAlgn="base">
      <a:spcBef>
        <a:spcPct val="0"/>
      </a:spcBef>
      <a:spcAft>
        <a:spcPct val="0"/>
      </a:spcAft>
      <a:defRPr sz="6900" kern="1200">
        <a:solidFill>
          <a:schemeClr val="tx1"/>
        </a:solidFill>
        <a:latin typeface="Arial" charset="0"/>
        <a:ea typeface="+mn-ea"/>
        <a:cs typeface="Arial" charset="0"/>
      </a:defRPr>
    </a:lvl3pPr>
    <a:lvl4pPr marL="5245100" indent="-3873500" algn="l" defTabSz="3497263" rtl="0" fontAlgn="base">
      <a:spcBef>
        <a:spcPct val="0"/>
      </a:spcBef>
      <a:spcAft>
        <a:spcPct val="0"/>
      </a:spcAft>
      <a:defRPr sz="6900" kern="1200">
        <a:solidFill>
          <a:schemeClr val="tx1"/>
        </a:solidFill>
        <a:latin typeface="Arial" charset="0"/>
        <a:ea typeface="+mn-ea"/>
        <a:cs typeface="Arial" charset="0"/>
      </a:defRPr>
    </a:lvl4pPr>
    <a:lvl5pPr marL="6994525" indent="-5165725" algn="l" defTabSz="3497263" rtl="0" fontAlgn="base">
      <a:spcBef>
        <a:spcPct val="0"/>
      </a:spcBef>
      <a:spcAft>
        <a:spcPct val="0"/>
      </a:spcAft>
      <a:defRPr sz="6900" kern="1200">
        <a:solidFill>
          <a:schemeClr val="tx1"/>
        </a:solidFill>
        <a:latin typeface="Arial" charset="0"/>
        <a:ea typeface="+mn-ea"/>
        <a:cs typeface="Arial" charset="0"/>
      </a:defRPr>
    </a:lvl5pPr>
    <a:lvl6pPr marL="2286000" algn="l" defTabSz="914400" rtl="0" eaLnBrk="1" latinLnBrk="0" hangingPunct="1">
      <a:defRPr sz="6900" kern="1200">
        <a:solidFill>
          <a:schemeClr val="tx1"/>
        </a:solidFill>
        <a:latin typeface="Arial" charset="0"/>
        <a:ea typeface="+mn-ea"/>
        <a:cs typeface="Arial" charset="0"/>
      </a:defRPr>
    </a:lvl6pPr>
    <a:lvl7pPr marL="2743200" algn="l" defTabSz="914400" rtl="0" eaLnBrk="1" latinLnBrk="0" hangingPunct="1">
      <a:defRPr sz="6900" kern="1200">
        <a:solidFill>
          <a:schemeClr val="tx1"/>
        </a:solidFill>
        <a:latin typeface="Arial" charset="0"/>
        <a:ea typeface="+mn-ea"/>
        <a:cs typeface="Arial" charset="0"/>
      </a:defRPr>
    </a:lvl7pPr>
    <a:lvl8pPr marL="3200400" algn="l" defTabSz="914400" rtl="0" eaLnBrk="1" latinLnBrk="0" hangingPunct="1">
      <a:defRPr sz="6900" kern="1200">
        <a:solidFill>
          <a:schemeClr val="tx1"/>
        </a:solidFill>
        <a:latin typeface="Arial" charset="0"/>
        <a:ea typeface="+mn-ea"/>
        <a:cs typeface="Arial" charset="0"/>
      </a:defRPr>
    </a:lvl8pPr>
    <a:lvl9pPr marL="3657600" algn="l" defTabSz="914400" rtl="0" eaLnBrk="1" latinLnBrk="0" hangingPunct="1">
      <a:defRPr sz="69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D10D"/>
    <a:srgbClr val="F8981D"/>
    <a:srgbClr val="60C2EF"/>
    <a:srgbClr val="808285"/>
    <a:srgbClr val="A8CF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34" autoAdjust="0"/>
    <p:restoredTop sz="94975" autoAdjust="0"/>
  </p:normalViewPr>
  <p:slideViewPr>
    <p:cSldViewPr>
      <p:cViewPr>
        <p:scale>
          <a:sx n="40" d="100"/>
          <a:sy n="40" d="100"/>
        </p:scale>
        <p:origin x="-2058" y="-72"/>
      </p:cViewPr>
      <p:guideLst>
        <p:guide orient="horz" pos="11340"/>
        <p:guide pos="7938"/>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890236" y="11184734"/>
            <a:ext cx="21422678" cy="7717631"/>
          </a:xfrm>
        </p:spPr>
        <p:txBody>
          <a:bodyPr/>
          <a:lstStyle/>
          <a:p>
            <a:r>
              <a:rPr lang="it-IT" smtClean="0"/>
              <a:t>Fare clic per modificare lo stile del titolo</a:t>
            </a:r>
            <a:endParaRPr lang="en-US"/>
          </a:p>
        </p:txBody>
      </p:sp>
      <p:sp>
        <p:nvSpPr>
          <p:cNvPr id="3" name="Sottotitolo 2"/>
          <p:cNvSpPr>
            <a:spLocks noGrp="1"/>
          </p:cNvSpPr>
          <p:nvPr>
            <p:ph type="subTitle" idx="1"/>
          </p:nvPr>
        </p:nvSpPr>
        <p:spPr>
          <a:xfrm>
            <a:off x="3780473" y="20402550"/>
            <a:ext cx="17642205" cy="9201150"/>
          </a:xfrm>
        </p:spPr>
        <p:txBody>
          <a:bodyPr/>
          <a:lstStyle>
            <a:lvl1pPr marL="0" indent="0" algn="ctr">
              <a:buNone/>
              <a:defRPr>
                <a:solidFill>
                  <a:schemeClr val="tx1">
                    <a:tint val="75000"/>
                  </a:schemeClr>
                </a:solidFill>
              </a:defRPr>
            </a:lvl1pPr>
            <a:lvl2pPr marL="1748790" indent="0" algn="ctr">
              <a:buNone/>
              <a:defRPr>
                <a:solidFill>
                  <a:schemeClr val="tx1">
                    <a:tint val="75000"/>
                  </a:schemeClr>
                </a:solidFill>
              </a:defRPr>
            </a:lvl2pPr>
            <a:lvl3pPr marL="3497580" indent="0" algn="ctr">
              <a:buNone/>
              <a:defRPr>
                <a:solidFill>
                  <a:schemeClr val="tx1">
                    <a:tint val="75000"/>
                  </a:schemeClr>
                </a:solidFill>
              </a:defRPr>
            </a:lvl3pPr>
            <a:lvl4pPr marL="5246370" indent="0" algn="ctr">
              <a:buNone/>
              <a:defRPr>
                <a:solidFill>
                  <a:schemeClr val="tx1">
                    <a:tint val="75000"/>
                  </a:schemeClr>
                </a:solidFill>
              </a:defRPr>
            </a:lvl4pPr>
            <a:lvl5pPr marL="6995160" indent="0" algn="ctr">
              <a:buNone/>
              <a:defRPr>
                <a:solidFill>
                  <a:schemeClr val="tx1">
                    <a:tint val="75000"/>
                  </a:schemeClr>
                </a:solidFill>
              </a:defRPr>
            </a:lvl5pPr>
            <a:lvl6pPr marL="8743950" indent="0" algn="ctr">
              <a:buNone/>
              <a:defRPr>
                <a:solidFill>
                  <a:schemeClr val="tx1">
                    <a:tint val="75000"/>
                  </a:schemeClr>
                </a:solidFill>
              </a:defRPr>
            </a:lvl6pPr>
            <a:lvl7pPr marL="10492740" indent="0" algn="ctr">
              <a:buNone/>
              <a:defRPr>
                <a:solidFill>
                  <a:schemeClr val="tx1">
                    <a:tint val="75000"/>
                  </a:schemeClr>
                </a:solidFill>
              </a:defRPr>
            </a:lvl7pPr>
            <a:lvl8pPr marL="12241530" indent="0" algn="ctr">
              <a:buNone/>
              <a:defRPr>
                <a:solidFill>
                  <a:schemeClr val="tx1">
                    <a:tint val="75000"/>
                  </a:schemeClr>
                </a:solidFill>
              </a:defRPr>
            </a:lvl8pPr>
            <a:lvl9pPr marL="13990320" indent="0" algn="ctr">
              <a:buNone/>
              <a:defRPr>
                <a:solidFill>
                  <a:schemeClr val="tx1">
                    <a:tint val="75000"/>
                  </a:schemeClr>
                </a:solidFill>
              </a:defRPr>
            </a:lvl9pPr>
          </a:lstStyle>
          <a:p>
            <a:r>
              <a:rPr lang="it-IT" smtClean="0"/>
              <a:t>Fare clic per modificare lo stile del sottotitolo dello schema</a:t>
            </a:r>
            <a:endParaRPr lang="en-US"/>
          </a:p>
        </p:txBody>
      </p:sp>
      <p:sp>
        <p:nvSpPr>
          <p:cNvPr id="4" name="Segnaposto data 3"/>
          <p:cNvSpPr>
            <a:spLocks noGrp="1"/>
          </p:cNvSpPr>
          <p:nvPr>
            <p:ph type="dt" sz="half" idx="10"/>
          </p:nvPr>
        </p:nvSpPr>
        <p:spPr/>
        <p:txBody>
          <a:bodyPr/>
          <a:lstStyle>
            <a:lvl1pPr>
              <a:defRPr/>
            </a:lvl1pPr>
          </a:lstStyle>
          <a:p>
            <a:pPr>
              <a:defRPr/>
            </a:pPr>
            <a:fld id="{2DDAED09-AFEF-4010-893B-9470C86CEA14}" type="datetimeFigureOut">
              <a:rPr lang="en-US"/>
              <a:pPr>
                <a:defRPr/>
              </a:pPr>
              <a:t>7/16/2014</a:t>
            </a:fld>
            <a:endParaRPr lang="en-US"/>
          </a:p>
        </p:txBody>
      </p:sp>
      <p:sp>
        <p:nvSpPr>
          <p:cNvPr id="5" name="Segnaposto piè di pagina 4"/>
          <p:cNvSpPr>
            <a:spLocks noGrp="1"/>
          </p:cNvSpPr>
          <p:nvPr>
            <p:ph type="ftr" sz="quarter" idx="11"/>
          </p:nvPr>
        </p:nvSpPr>
        <p:spPr/>
        <p:txBody>
          <a:bodyPr/>
          <a:lstStyle>
            <a:lvl1pPr>
              <a:defRPr/>
            </a:lvl1pPr>
          </a:lstStyle>
          <a:p>
            <a:pPr>
              <a:defRPr/>
            </a:pPr>
            <a:endParaRPr lang="en-US"/>
          </a:p>
        </p:txBody>
      </p:sp>
      <p:sp>
        <p:nvSpPr>
          <p:cNvPr id="6" name="Segnaposto numero diapositiva 5"/>
          <p:cNvSpPr>
            <a:spLocks noGrp="1"/>
          </p:cNvSpPr>
          <p:nvPr>
            <p:ph type="sldNum" sz="quarter" idx="12"/>
          </p:nvPr>
        </p:nvSpPr>
        <p:spPr/>
        <p:txBody>
          <a:bodyPr/>
          <a:lstStyle>
            <a:lvl1pPr>
              <a:defRPr/>
            </a:lvl1pPr>
          </a:lstStyle>
          <a:p>
            <a:pPr>
              <a:defRPr/>
            </a:pPr>
            <a:fld id="{DA16E6E6-43F7-4168-9B79-B0C72B94BBF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lvl1pPr>
              <a:defRPr/>
            </a:lvl1pPr>
          </a:lstStyle>
          <a:p>
            <a:pPr>
              <a:defRPr/>
            </a:pPr>
            <a:fld id="{76B71CEE-D1CE-4162-8320-0E15BF74AD7F}" type="datetimeFigureOut">
              <a:rPr lang="en-US"/>
              <a:pPr>
                <a:defRPr/>
              </a:pPr>
              <a:t>7/16/2014</a:t>
            </a:fld>
            <a:endParaRPr lang="en-US"/>
          </a:p>
        </p:txBody>
      </p:sp>
      <p:sp>
        <p:nvSpPr>
          <p:cNvPr id="5" name="Segnaposto piè di pagina 4"/>
          <p:cNvSpPr>
            <a:spLocks noGrp="1"/>
          </p:cNvSpPr>
          <p:nvPr>
            <p:ph type="ftr" sz="quarter" idx="11"/>
          </p:nvPr>
        </p:nvSpPr>
        <p:spPr/>
        <p:txBody>
          <a:bodyPr/>
          <a:lstStyle>
            <a:lvl1pPr>
              <a:defRPr/>
            </a:lvl1pPr>
          </a:lstStyle>
          <a:p>
            <a:pPr>
              <a:defRPr/>
            </a:pPr>
            <a:endParaRPr lang="en-US"/>
          </a:p>
        </p:txBody>
      </p:sp>
      <p:sp>
        <p:nvSpPr>
          <p:cNvPr id="6" name="Segnaposto numero diapositiva 5"/>
          <p:cNvSpPr>
            <a:spLocks noGrp="1"/>
          </p:cNvSpPr>
          <p:nvPr>
            <p:ph type="sldNum" sz="quarter" idx="12"/>
          </p:nvPr>
        </p:nvSpPr>
        <p:spPr/>
        <p:txBody>
          <a:bodyPr/>
          <a:lstStyle>
            <a:lvl1pPr>
              <a:defRPr/>
            </a:lvl1pPr>
          </a:lstStyle>
          <a:p>
            <a:pPr>
              <a:defRPr/>
            </a:pPr>
            <a:fld id="{9136944E-95BB-4958-A70E-FA70BA008C7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50362545" y="7567613"/>
            <a:ext cx="15629453" cy="161286825"/>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3474184" y="7567613"/>
            <a:ext cx="46468308" cy="1612868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lvl1pPr>
              <a:defRPr/>
            </a:lvl1pPr>
          </a:lstStyle>
          <a:p>
            <a:pPr>
              <a:defRPr/>
            </a:pPr>
            <a:fld id="{92C01B33-8F1A-439D-A2B6-F58BF3CDDB7E}" type="datetimeFigureOut">
              <a:rPr lang="en-US"/>
              <a:pPr>
                <a:defRPr/>
              </a:pPr>
              <a:t>7/16/2014</a:t>
            </a:fld>
            <a:endParaRPr lang="en-US"/>
          </a:p>
        </p:txBody>
      </p:sp>
      <p:sp>
        <p:nvSpPr>
          <p:cNvPr id="5" name="Segnaposto piè di pagina 4"/>
          <p:cNvSpPr>
            <a:spLocks noGrp="1"/>
          </p:cNvSpPr>
          <p:nvPr>
            <p:ph type="ftr" sz="quarter" idx="11"/>
          </p:nvPr>
        </p:nvSpPr>
        <p:spPr/>
        <p:txBody>
          <a:bodyPr/>
          <a:lstStyle>
            <a:lvl1pPr>
              <a:defRPr/>
            </a:lvl1pPr>
          </a:lstStyle>
          <a:p>
            <a:pPr>
              <a:defRPr/>
            </a:pPr>
            <a:endParaRPr lang="en-US"/>
          </a:p>
        </p:txBody>
      </p:sp>
      <p:sp>
        <p:nvSpPr>
          <p:cNvPr id="6" name="Segnaposto numero diapositiva 5"/>
          <p:cNvSpPr>
            <a:spLocks noGrp="1"/>
          </p:cNvSpPr>
          <p:nvPr>
            <p:ph type="sldNum" sz="quarter" idx="12"/>
          </p:nvPr>
        </p:nvSpPr>
        <p:spPr/>
        <p:txBody>
          <a:bodyPr/>
          <a:lstStyle>
            <a:lvl1pPr>
              <a:defRPr/>
            </a:lvl1pPr>
          </a:lstStyle>
          <a:p>
            <a:pPr>
              <a:defRPr/>
            </a:pPr>
            <a:fld id="{4B2DEDAB-6883-4903-A55C-46B8ADC9CCC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lvl1pPr>
              <a:defRPr/>
            </a:lvl1pPr>
          </a:lstStyle>
          <a:p>
            <a:pPr>
              <a:defRPr/>
            </a:pPr>
            <a:fld id="{7ADA5E55-C3EB-4DE1-8EE4-F05C884C284F}" type="datetimeFigureOut">
              <a:rPr lang="en-US"/>
              <a:pPr>
                <a:defRPr/>
              </a:pPr>
              <a:t>7/16/2014</a:t>
            </a:fld>
            <a:endParaRPr lang="en-US"/>
          </a:p>
        </p:txBody>
      </p:sp>
      <p:sp>
        <p:nvSpPr>
          <p:cNvPr id="5" name="Segnaposto piè di pagina 4"/>
          <p:cNvSpPr>
            <a:spLocks noGrp="1"/>
          </p:cNvSpPr>
          <p:nvPr>
            <p:ph type="ftr" sz="quarter" idx="11"/>
          </p:nvPr>
        </p:nvSpPr>
        <p:spPr/>
        <p:txBody>
          <a:bodyPr/>
          <a:lstStyle>
            <a:lvl1pPr>
              <a:defRPr/>
            </a:lvl1pPr>
          </a:lstStyle>
          <a:p>
            <a:pPr>
              <a:defRPr/>
            </a:pPr>
            <a:endParaRPr lang="en-US"/>
          </a:p>
        </p:txBody>
      </p:sp>
      <p:sp>
        <p:nvSpPr>
          <p:cNvPr id="6" name="Segnaposto numero diapositiva 5"/>
          <p:cNvSpPr>
            <a:spLocks noGrp="1"/>
          </p:cNvSpPr>
          <p:nvPr>
            <p:ph type="sldNum" sz="quarter" idx="12"/>
          </p:nvPr>
        </p:nvSpPr>
        <p:spPr/>
        <p:txBody>
          <a:bodyPr/>
          <a:lstStyle>
            <a:lvl1pPr>
              <a:defRPr/>
            </a:lvl1pPr>
          </a:lstStyle>
          <a:p>
            <a:pPr>
              <a:defRPr/>
            </a:pPr>
            <a:fld id="{028E07E8-E594-4C5C-824B-7B3DB319CCD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1990875" y="23136228"/>
            <a:ext cx="21422678" cy="7150894"/>
          </a:xfrm>
        </p:spPr>
        <p:txBody>
          <a:bodyPr anchor="t"/>
          <a:lstStyle>
            <a:lvl1pPr algn="l">
              <a:defRPr sz="15300" b="1" cap="all"/>
            </a:lvl1pPr>
          </a:lstStyle>
          <a:p>
            <a:r>
              <a:rPr lang="it-IT" smtClean="0"/>
              <a:t>Fare clic per modificare lo stile del titolo</a:t>
            </a:r>
            <a:endParaRPr lang="en-US"/>
          </a:p>
        </p:txBody>
      </p:sp>
      <p:sp>
        <p:nvSpPr>
          <p:cNvPr id="3" name="Segnaposto testo 2"/>
          <p:cNvSpPr>
            <a:spLocks noGrp="1"/>
          </p:cNvSpPr>
          <p:nvPr>
            <p:ph type="body" idx="1"/>
          </p:nvPr>
        </p:nvSpPr>
        <p:spPr>
          <a:xfrm>
            <a:off x="1990875" y="15260246"/>
            <a:ext cx="21422678" cy="7875982"/>
          </a:xfrm>
        </p:spPr>
        <p:txBody>
          <a:bodyPr anchor="b"/>
          <a:lstStyle>
            <a:lvl1pPr marL="0" indent="0">
              <a:buNone/>
              <a:defRPr sz="7700">
                <a:solidFill>
                  <a:schemeClr val="tx1">
                    <a:tint val="75000"/>
                  </a:schemeClr>
                </a:solidFill>
              </a:defRPr>
            </a:lvl1pPr>
            <a:lvl2pPr marL="1748790" indent="0">
              <a:buNone/>
              <a:defRPr sz="6900">
                <a:solidFill>
                  <a:schemeClr val="tx1">
                    <a:tint val="75000"/>
                  </a:schemeClr>
                </a:solidFill>
              </a:defRPr>
            </a:lvl2pPr>
            <a:lvl3pPr marL="3497580" indent="0">
              <a:buNone/>
              <a:defRPr sz="6100">
                <a:solidFill>
                  <a:schemeClr val="tx1">
                    <a:tint val="75000"/>
                  </a:schemeClr>
                </a:solidFill>
              </a:defRPr>
            </a:lvl3pPr>
            <a:lvl4pPr marL="5246370" indent="0">
              <a:buNone/>
              <a:defRPr sz="5400">
                <a:solidFill>
                  <a:schemeClr val="tx1">
                    <a:tint val="75000"/>
                  </a:schemeClr>
                </a:solidFill>
              </a:defRPr>
            </a:lvl4pPr>
            <a:lvl5pPr marL="6995160" indent="0">
              <a:buNone/>
              <a:defRPr sz="5400">
                <a:solidFill>
                  <a:schemeClr val="tx1">
                    <a:tint val="75000"/>
                  </a:schemeClr>
                </a:solidFill>
              </a:defRPr>
            </a:lvl5pPr>
            <a:lvl6pPr marL="8743950" indent="0">
              <a:buNone/>
              <a:defRPr sz="5400">
                <a:solidFill>
                  <a:schemeClr val="tx1">
                    <a:tint val="75000"/>
                  </a:schemeClr>
                </a:solidFill>
              </a:defRPr>
            </a:lvl6pPr>
            <a:lvl7pPr marL="10492740" indent="0">
              <a:buNone/>
              <a:defRPr sz="5400">
                <a:solidFill>
                  <a:schemeClr val="tx1">
                    <a:tint val="75000"/>
                  </a:schemeClr>
                </a:solidFill>
              </a:defRPr>
            </a:lvl7pPr>
            <a:lvl8pPr marL="12241530" indent="0">
              <a:buNone/>
              <a:defRPr sz="5400">
                <a:solidFill>
                  <a:schemeClr val="tx1">
                    <a:tint val="75000"/>
                  </a:schemeClr>
                </a:solidFill>
              </a:defRPr>
            </a:lvl8pPr>
            <a:lvl9pPr marL="13990320" indent="0">
              <a:buNone/>
              <a:defRPr sz="5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876FA9FC-ACA4-4523-B0B0-F00E37C84076}" type="datetimeFigureOut">
              <a:rPr lang="en-US"/>
              <a:pPr>
                <a:defRPr/>
              </a:pPr>
              <a:t>7/16/2014</a:t>
            </a:fld>
            <a:endParaRPr lang="en-US"/>
          </a:p>
        </p:txBody>
      </p:sp>
      <p:sp>
        <p:nvSpPr>
          <p:cNvPr id="5" name="Segnaposto piè di pagina 4"/>
          <p:cNvSpPr>
            <a:spLocks noGrp="1"/>
          </p:cNvSpPr>
          <p:nvPr>
            <p:ph type="ftr" sz="quarter" idx="11"/>
          </p:nvPr>
        </p:nvSpPr>
        <p:spPr/>
        <p:txBody>
          <a:bodyPr/>
          <a:lstStyle>
            <a:lvl1pPr>
              <a:defRPr/>
            </a:lvl1pPr>
          </a:lstStyle>
          <a:p>
            <a:pPr>
              <a:defRPr/>
            </a:pPr>
            <a:endParaRPr lang="en-US"/>
          </a:p>
        </p:txBody>
      </p:sp>
      <p:sp>
        <p:nvSpPr>
          <p:cNvPr id="6" name="Segnaposto numero diapositiva 5"/>
          <p:cNvSpPr>
            <a:spLocks noGrp="1"/>
          </p:cNvSpPr>
          <p:nvPr>
            <p:ph type="sldNum" sz="quarter" idx="12"/>
          </p:nvPr>
        </p:nvSpPr>
        <p:spPr/>
        <p:txBody>
          <a:bodyPr/>
          <a:lstStyle>
            <a:lvl1pPr>
              <a:defRPr/>
            </a:lvl1pPr>
          </a:lstStyle>
          <a:p>
            <a:pPr>
              <a:defRPr/>
            </a:pPr>
            <a:fld id="{F5EA0FBC-2A6C-4179-90A6-14C69D99F5C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3474184" y="44105513"/>
            <a:ext cx="31048881" cy="124748925"/>
          </a:xfrm>
        </p:spPr>
        <p:txBody>
          <a:bodyPr/>
          <a:lstStyle>
            <a:lvl1pPr>
              <a:defRPr sz="10700"/>
            </a:lvl1pPr>
            <a:lvl2pPr>
              <a:defRPr sz="9200"/>
            </a:lvl2pPr>
            <a:lvl3pPr>
              <a:defRPr sz="7700"/>
            </a:lvl3pPr>
            <a:lvl4pPr>
              <a:defRPr sz="6900"/>
            </a:lvl4pPr>
            <a:lvl5pPr>
              <a:defRPr sz="6900"/>
            </a:lvl5pPr>
            <a:lvl6pPr>
              <a:defRPr sz="6900"/>
            </a:lvl6pPr>
            <a:lvl7pPr>
              <a:defRPr sz="6900"/>
            </a:lvl7pPr>
            <a:lvl8pPr>
              <a:defRPr sz="6900"/>
            </a:lvl8pPr>
            <a:lvl9pPr>
              <a:defRPr sz="69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34943117" y="44105513"/>
            <a:ext cx="31048881" cy="124748925"/>
          </a:xfrm>
        </p:spPr>
        <p:txBody>
          <a:bodyPr/>
          <a:lstStyle>
            <a:lvl1pPr>
              <a:defRPr sz="10700"/>
            </a:lvl1pPr>
            <a:lvl2pPr>
              <a:defRPr sz="9200"/>
            </a:lvl2pPr>
            <a:lvl3pPr>
              <a:defRPr sz="7700"/>
            </a:lvl3pPr>
            <a:lvl4pPr>
              <a:defRPr sz="6900"/>
            </a:lvl4pPr>
            <a:lvl5pPr>
              <a:defRPr sz="6900"/>
            </a:lvl5pPr>
            <a:lvl6pPr>
              <a:defRPr sz="6900"/>
            </a:lvl6pPr>
            <a:lvl7pPr>
              <a:defRPr sz="6900"/>
            </a:lvl7pPr>
            <a:lvl8pPr>
              <a:defRPr sz="6900"/>
            </a:lvl8pPr>
            <a:lvl9pPr>
              <a:defRPr sz="69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3"/>
          <p:cNvSpPr>
            <a:spLocks noGrp="1"/>
          </p:cNvSpPr>
          <p:nvPr>
            <p:ph type="dt" sz="half" idx="10"/>
          </p:nvPr>
        </p:nvSpPr>
        <p:spPr/>
        <p:txBody>
          <a:bodyPr/>
          <a:lstStyle>
            <a:lvl1pPr>
              <a:defRPr/>
            </a:lvl1pPr>
          </a:lstStyle>
          <a:p>
            <a:pPr>
              <a:defRPr/>
            </a:pPr>
            <a:fld id="{B1304184-6AE7-42DD-86D1-C2086833F047}" type="datetimeFigureOut">
              <a:rPr lang="en-US"/>
              <a:pPr>
                <a:defRPr/>
              </a:pPr>
              <a:t>7/16/2014</a:t>
            </a:fld>
            <a:endParaRPr lang="en-US"/>
          </a:p>
        </p:txBody>
      </p:sp>
      <p:sp>
        <p:nvSpPr>
          <p:cNvPr id="6" name="Segnaposto piè di pagina 4"/>
          <p:cNvSpPr>
            <a:spLocks noGrp="1"/>
          </p:cNvSpPr>
          <p:nvPr>
            <p:ph type="ftr" sz="quarter" idx="11"/>
          </p:nvPr>
        </p:nvSpPr>
        <p:spPr/>
        <p:txBody>
          <a:bodyPr/>
          <a:lstStyle>
            <a:lvl1pPr>
              <a:defRPr/>
            </a:lvl1pPr>
          </a:lstStyle>
          <a:p>
            <a:pPr>
              <a:defRPr/>
            </a:pPr>
            <a:endParaRPr lang="en-US"/>
          </a:p>
        </p:txBody>
      </p:sp>
      <p:sp>
        <p:nvSpPr>
          <p:cNvPr id="7" name="Segnaposto numero diapositiva 5"/>
          <p:cNvSpPr>
            <a:spLocks noGrp="1"/>
          </p:cNvSpPr>
          <p:nvPr>
            <p:ph type="sldNum" sz="quarter" idx="12"/>
          </p:nvPr>
        </p:nvSpPr>
        <p:spPr/>
        <p:txBody>
          <a:bodyPr/>
          <a:lstStyle>
            <a:lvl1pPr>
              <a:defRPr/>
            </a:lvl1pPr>
          </a:lstStyle>
          <a:p>
            <a:pPr>
              <a:defRPr/>
            </a:pPr>
            <a:fld id="{6DB8367F-4FFF-4A1C-80EF-8DB5207A858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1260158" y="1441850"/>
            <a:ext cx="22682835" cy="6000750"/>
          </a:xfrm>
        </p:spPr>
        <p:txBody>
          <a:bodyPr/>
          <a:lstStyle>
            <a:lvl1pPr>
              <a:defRPr/>
            </a:lvl1pPr>
          </a:lstStyle>
          <a:p>
            <a:r>
              <a:rPr lang="it-IT" smtClean="0"/>
              <a:t>Fare clic per modificare lo stile del titolo</a:t>
            </a:r>
            <a:endParaRPr lang="en-US"/>
          </a:p>
        </p:txBody>
      </p:sp>
      <p:sp>
        <p:nvSpPr>
          <p:cNvPr id="3" name="Segnaposto testo 2"/>
          <p:cNvSpPr>
            <a:spLocks noGrp="1"/>
          </p:cNvSpPr>
          <p:nvPr>
            <p:ph type="body" idx="1"/>
          </p:nvPr>
        </p:nvSpPr>
        <p:spPr>
          <a:xfrm>
            <a:off x="1260158" y="8059343"/>
            <a:ext cx="11135768" cy="3358751"/>
          </a:xfrm>
        </p:spPr>
        <p:txBody>
          <a:bodyPr anchor="b"/>
          <a:lstStyle>
            <a:lvl1pPr marL="0" indent="0">
              <a:buNone/>
              <a:defRPr sz="9200" b="1"/>
            </a:lvl1pPr>
            <a:lvl2pPr marL="1748790" indent="0">
              <a:buNone/>
              <a:defRPr sz="7700" b="1"/>
            </a:lvl2pPr>
            <a:lvl3pPr marL="3497580" indent="0">
              <a:buNone/>
              <a:defRPr sz="6900" b="1"/>
            </a:lvl3pPr>
            <a:lvl4pPr marL="5246370" indent="0">
              <a:buNone/>
              <a:defRPr sz="6100" b="1"/>
            </a:lvl4pPr>
            <a:lvl5pPr marL="6995160" indent="0">
              <a:buNone/>
              <a:defRPr sz="6100" b="1"/>
            </a:lvl5pPr>
            <a:lvl6pPr marL="8743950" indent="0">
              <a:buNone/>
              <a:defRPr sz="6100" b="1"/>
            </a:lvl6pPr>
            <a:lvl7pPr marL="10492740" indent="0">
              <a:buNone/>
              <a:defRPr sz="6100" b="1"/>
            </a:lvl7pPr>
            <a:lvl8pPr marL="12241530" indent="0">
              <a:buNone/>
              <a:defRPr sz="6100" b="1"/>
            </a:lvl8pPr>
            <a:lvl9pPr marL="13990320" indent="0">
              <a:buNone/>
              <a:defRPr sz="6100" b="1"/>
            </a:lvl9pPr>
          </a:lstStyle>
          <a:p>
            <a:pPr lvl="0"/>
            <a:r>
              <a:rPr lang="it-IT" smtClean="0"/>
              <a:t>Fare clic per modificare stili del testo dello schema</a:t>
            </a:r>
          </a:p>
        </p:txBody>
      </p:sp>
      <p:sp>
        <p:nvSpPr>
          <p:cNvPr id="4" name="Segnaposto contenuto 3"/>
          <p:cNvSpPr>
            <a:spLocks noGrp="1"/>
          </p:cNvSpPr>
          <p:nvPr>
            <p:ph sz="half" idx="2"/>
          </p:nvPr>
        </p:nvSpPr>
        <p:spPr>
          <a:xfrm>
            <a:off x="1260158" y="11418094"/>
            <a:ext cx="11135768" cy="20744262"/>
          </a:xfrm>
        </p:spPr>
        <p:txBody>
          <a:bodyPr/>
          <a:lstStyle>
            <a:lvl1pPr>
              <a:defRPr sz="9200"/>
            </a:lvl1pPr>
            <a:lvl2pPr>
              <a:defRPr sz="7700"/>
            </a:lvl2pPr>
            <a:lvl3pPr>
              <a:defRPr sz="6900"/>
            </a:lvl3pPr>
            <a:lvl4pPr>
              <a:defRPr sz="6100"/>
            </a:lvl4pPr>
            <a:lvl5pPr>
              <a:defRPr sz="6100"/>
            </a:lvl5pPr>
            <a:lvl6pPr>
              <a:defRPr sz="6100"/>
            </a:lvl6pPr>
            <a:lvl7pPr>
              <a:defRPr sz="6100"/>
            </a:lvl7pPr>
            <a:lvl8pPr>
              <a:defRPr sz="6100"/>
            </a:lvl8pPr>
            <a:lvl9pPr>
              <a:defRPr sz="61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12802852" y="8059343"/>
            <a:ext cx="11140142" cy="3358751"/>
          </a:xfrm>
        </p:spPr>
        <p:txBody>
          <a:bodyPr anchor="b"/>
          <a:lstStyle>
            <a:lvl1pPr marL="0" indent="0">
              <a:buNone/>
              <a:defRPr sz="9200" b="1"/>
            </a:lvl1pPr>
            <a:lvl2pPr marL="1748790" indent="0">
              <a:buNone/>
              <a:defRPr sz="7700" b="1"/>
            </a:lvl2pPr>
            <a:lvl3pPr marL="3497580" indent="0">
              <a:buNone/>
              <a:defRPr sz="6900" b="1"/>
            </a:lvl3pPr>
            <a:lvl4pPr marL="5246370" indent="0">
              <a:buNone/>
              <a:defRPr sz="6100" b="1"/>
            </a:lvl4pPr>
            <a:lvl5pPr marL="6995160" indent="0">
              <a:buNone/>
              <a:defRPr sz="6100" b="1"/>
            </a:lvl5pPr>
            <a:lvl6pPr marL="8743950" indent="0">
              <a:buNone/>
              <a:defRPr sz="6100" b="1"/>
            </a:lvl6pPr>
            <a:lvl7pPr marL="10492740" indent="0">
              <a:buNone/>
              <a:defRPr sz="6100" b="1"/>
            </a:lvl7pPr>
            <a:lvl8pPr marL="12241530" indent="0">
              <a:buNone/>
              <a:defRPr sz="6100" b="1"/>
            </a:lvl8pPr>
            <a:lvl9pPr marL="13990320" indent="0">
              <a:buNone/>
              <a:defRPr sz="61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12802852" y="11418094"/>
            <a:ext cx="11140142" cy="20744262"/>
          </a:xfrm>
        </p:spPr>
        <p:txBody>
          <a:bodyPr/>
          <a:lstStyle>
            <a:lvl1pPr>
              <a:defRPr sz="9200"/>
            </a:lvl1pPr>
            <a:lvl2pPr>
              <a:defRPr sz="7700"/>
            </a:lvl2pPr>
            <a:lvl3pPr>
              <a:defRPr sz="6900"/>
            </a:lvl3pPr>
            <a:lvl4pPr>
              <a:defRPr sz="6100"/>
            </a:lvl4pPr>
            <a:lvl5pPr>
              <a:defRPr sz="6100"/>
            </a:lvl5pPr>
            <a:lvl6pPr>
              <a:defRPr sz="6100"/>
            </a:lvl6pPr>
            <a:lvl7pPr>
              <a:defRPr sz="6100"/>
            </a:lvl7pPr>
            <a:lvl8pPr>
              <a:defRPr sz="6100"/>
            </a:lvl8pPr>
            <a:lvl9pPr>
              <a:defRPr sz="61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3"/>
          <p:cNvSpPr>
            <a:spLocks noGrp="1"/>
          </p:cNvSpPr>
          <p:nvPr>
            <p:ph type="dt" sz="half" idx="10"/>
          </p:nvPr>
        </p:nvSpPr>
        <p:spPr/>
        <p:txBody>
          <a:bodyPr/>
          <a:lstStyle>
            <a:lvl1pPr>
              <a:defRPr/>
            </a:lvl1pPr>
          </a:lstStyle>
          <a:p>
            <a:pPr>
              <a:defRPr/>
            </a:pPr>
            <a:fld id="{4C906B64-41E5-414A-BDC9-52F5F9D6004E}" type="datetimeFigureOut">
              <a:rPr lang="en-US"/>
              <a:pPr>
                <a:defRPr/>
              </a:pPr>
              <a:t>7/16/2014</a:t>
            </a:fld>
            <a:endParaRPr lang="en-US"/>
          </a:p>
        </p:txBody>
      </p:sp>
      <p:sp>
        <p:nvSpPr>
          <p:cNvPr id="8" name="Segnaposto piè di pagina 4"/>
          <p:cNvSpPr>
            <a:spLocks noGrp="1"/>
          </p:cNvSpPr>
          <p:nvPr>
            <p:ph type="ftr" sz="quarter" idx="11"/>
          </p:nvPr>
        </p:nvSpPr>
        <p:spPr/>
        <p:txBody>
          <a:bodyPr/>
          <a:lstStyle>
            <a:lvl1pPr>
              <a:defRPr/>
            </a:lvl1pPr>
          </a:lstStyle>
          <a:p>
            <a:pPr>
              <a:defRPr/>
            </a:pPr>
            <a:endParaRPr lang="en-US"/>
          </a:p>
        </p:txBody>
      </p:sp>
      <p:sp>
        <p:nvSpPr>
          <p:cNvPr id="9" name="Segnaposto numero diapositiva 5"/>
          <p:cNvSpPr>
            <a:spLocks noGrp="1"/>
          </p:cNvSpPr>
          <p:nvPr>
            <p:ph type="sldNum" sz="quarter" idx="12"/>
          </p:nvPr>
        </p:nvSpPr>
        <p:spPr/>
        <p:txBody>
          <a:bodyPr/>
          <a:lstStyle>
            <a:lvl1pPr>
              <a:defRPr/>
            </a:lvl1pPr>
          </a:lstStyle>
          <a:p>
            <a:pPr>
              <a:defRPr/>
            </a:pPr>
            <a:fld id="{535E3E71-EF48-45D5-8842-6A92A506182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3"/>
          <p:cNvSpPr>
            <a:spLocks noGrp="1"/>
          </p:cNvSpPr>
          <p:nvPr>
            <p:ph type="dt" sz="half" idx="10"/>
          </p:nvPr>
        </p:nvSpPr>
        <p:spPr/>
        <p:txBody>
          <a:bodyPr/>
          <a:lstStyle>
            <a:lvl1pPr>
              <a:defRPr/>
            </a:lvl1pPr>
          </a:lstStyle>
          <a:p>
            <a:pPr>
              <a:defRPr/>
            </a:pPr>
            <a:fld id="{2F261D50-351A-4A23-9D78-5C1AF6CB5393}" type="datetimeFigureOut">
              <a:rPr lang="en-US"/>
              <a:pPr>
                <a:defRPr/>
              </a:pPr>
              <a:t>7/16/2014</a:t>
            </a:fld>
            <a:endParaRPr lang="en-US"/>
          </a:p>
        </p:txBody>
      </p:sp>
      <p:sp>
        <p:nvSpPr>
          <p:cNvPr id="4" name="Segnaposto piè di pagina 4"/>
          <p:cNvSpPr>
            <a:spLocks noGrp="1"/>
          </p:cNvSpPr>
          <p:nvPr>
            <p:ph type="ftr" sz="quarter" idx="11"/>
          </p:nvPr>
        </p:nvSpPr>
        <p:spPr/>
        <p:txBody>
          <a:bodyPr/>
          <a:lstStyle>
            <a:lvl1pPr>
              <a:defRPr/>
            </a:lvl1pPr>
          </a:lstStyle>
          <a:p>
            <a:pPr>
              <a:defRPr/>
            </a:pPr>
            <a:endParaRPr lang="en-US"/>
          </a:p>
        </p:txBody>
      </p:sp>
      <p:sp>
        <p:nvSpPr>
          <p:cNvPr id="5" name="Segnaposto numero diapositiva 5"/>
          <p:cNvSpPr>
            <a:spLocks noGrp="1"/>
          </p:cNvSpPr>
          <p:nvPr>
            <p:ph type="sldNum" sz="quarter" idx="12"/>
          </p:nvPr>
        </p:nvSpPr>
        <p:spPr/>
        <p:txBody>
          <a:bodyPr/>
          <a:lstStyle>
            <a:lvl1pPr>
              <a:defRPr/>
            </a:lvl1pPr>
          </a:lstStyle>
          <a:p>
            <a:pPr>
              <a:defRPr/>
            </a:pPr>
            <a:fld id="{2E61C36D-733D-49C9-AC27-746AACD881A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C3350EE4-4792-4966-A340-F324A3E77AE8}" type="datetimeFigureOut">
              <a:rPr lang="en-US"/>
              <a:pPr>
                <a:defRPr/>
              </a:pPr>
              <a:t>7/16/2014</a:t>
            </a:fld>
            <a:endParaRPr lang="en-US"/>
          </a:p>
        </p:txBody>
      </p:sp>
      <p:sp>
        <p:nvSpPr>
          <p:cNvPr id="3" name="Segnaposto piè di pagina 4"/>
          <p:cNvSpPr>
            <a:spLocks noGrp="1"/>
          </p:cNvSpPr>
          <p:nvPr>
            <p:ph type="ftr" sz="quarter" idx="11"/>
          </p:nvPr>
        </p:nvSpPr>
        <p:spPr/>
        <p:txBody>
          <a:bodyPr/>
          <a:lstStyle>
            <a:lvl1pPr>
              <a:defRPr/>
            </a:lvl1pPr>
          </a:lstStyle>
          <a:p>
            <a:pPr>
              <a:defRPr/>
            </a:pPr>
            <a:endParaRPr lang="en-US"/>
          </a:p>
        </p:txBody>
      </p:sp>
      <p:sp>
        <p:nvSpPr>
          <p:cNvPr id="4" name="Segnaposto numero diapositiva 5"/>
          <p:cNvSpPr>
            <a:spLocks noGrp="1"/>
          </p:cNvSpPr>
          <p:nvPr>
            <p:ph type="sldNum" sz="quarter" idx="12"/>
          </p:nvPr>
        </p:nvSpPr>
        <p:spPr/>
        <p:txBody>
          <a:bodyPr/>
          <a:lstStyle>
            <a:lvl1pPr>
              <a:defRPr/>
            </a:lvl1pPr>
          </a:lstStyle>
          <a:p>
            <a:pPr>
              <a:defRPr/>
            </a:pPr>
            <a:fld id="{3DCB7A7A-0DF4-4F93-8172-38D00B78B70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260159" y="1433512"/>
            <a:ext cx="8291663" cy="6100763"/>
          </a:xfrm>
        </p:spPr>
        <p:txBody>
          <a:bodyPr anchor="b"/>
          <a:lstStyle>
            <a:lvl1pPr algn="l">
              <a:defRPr sz="7700" b="1"/>
            </a:lvl1pPr>
          </a:lstStyle>
          <a:p>
            <a:r>
              <a:rPr lang="it-IT" smtClean="0"/>
              <a:t>Fare clic per modificare lo stile del titolo</a:t>
            </a:r>
            <a:endParaRPr lang="en-US"/>
          </a:p>
        </p:txBody>
      </p:sp>
      <p:sp>
        <p:nvSpPr>
          <p:cNvPr id="3" name="Segnaposto contenuto 2"/>
          <p:cNvSpPr>
            <a:spLocks noGrp="1"/>
          </p:cNvSpPr>
          <p:nvPr>
            <p:ph idx="1"/>
          </p:nvPr>
        </p:nvSpPr>
        <p:spPr>
          <a:xfrm>
            <a:off x="9853732" y="1433515"/>
            <a:ext cx="14089261" cy="30728843"/>
          </a:xfrm>
        </p:spPr>
        <p:txBody>
          <a:bodyPr/>
          <a:lstStyle>
            <a:lvl1pPr>
              <a:defRPr sz="12200"/>
            </a:lvl1pPr>
            <a:lvl2pPr>
              <a:defRPr sz="10700"/>
            </a:lvl2pPr>
            <a:lvl3pPr>
              <a:defRPr sz="9200"/>
            </a:lvl3pPr>
            <a:lvl4pPr>
              <a:defRPr sz="7700"/>
            </a:lvl4pPr>
            <a:lvl5pPr>
              <a:defRPr sz="7700"/>
            </a:lvl5pPr>
            <a:lvl6pPr>
              <a:defRPr sz="7700"/>
            </a:lvl6pPr>
            <a:lvl7pPr>
              <a:defRPr sz="7700"/>
            </a:lvl7pPr>
            <a:lvl8pPr>
              <a:defRPr sz="7700"/>
            </a:lvl8pPr>
            <a:lvl9pPr>
              <a:defRPr sz="77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1260159" y="7534278"/>
            <a:ext cx="8291663" cy="24628081"/>
          </a:xfrm>
        </p:spPr>
        <p:txBody>
          <a:bodyPr/>
          <a:lstStyle>
            <a:lvl1pPr marL="0" indent="0">
              <a:buNone/>
              <a:defRPr sz="5400"/>
            </a:lvl1pPr>
            <a:lvl2pPr marL="1748790" indent="0">
              <a:buNone/>
              <a:defRPr sz="4600"/>
            </a:lvl2pPr>
            <a:lvl3pPr marL="3497580" indent="0">
              <a:buNone/>
              <a:defRPr sz="3800"/>
            </a:lvl3pPr>
            <a:lvl4pPr marL="5246370" indent="0">
              <a:buNone/>
              <a:defRPr sz="3400"/>
            </a:lvl4pPr>
            <a:lvl5pPr marL="6995160" indent="0">
              <a:buNone/>
              <a:defRPr sz="3400"/>
            </a:lvl5pPr>
            <a:lvl6pPr marL="8743950" indent="0">
              <a:buNone/>
              <a:defRPr sz="3400"/>
            </a:lvl6pPr>
            <a:lvl7pPr marL="10492740" indent="0">
              <a:buNone/>
              <a:defRPr sz="3400"/>
            </a:lvl7pPr>
            <a:lvl8pPr marL="12241530" indent="0">
              <a:buNone/>
              <a:defRPr sz="3400"/>
            </a:lvl8pPr>
            <a:lvl9pPr marL="13990320" indent="0">
              <a:buNone/>
              <a:defRPr sz="34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7FB6A1E2-5492-49A7-A182-CC5950CA7972}" type="datetimeFigureOut">
              <a:rPr lang="en-US"/>
              <a:pPr>
                <a:defRPr/>
              </a:pPr>
              <a:t>7/16/2014</a:t>
            </a:fld>
            <a:endParaRPr lang="en-US"/>
          </a:p>
        </p:txBody>
      </p:sp>
      <p:sp>
        <p:nvSpPr>
          <p:cNvPr id="6" name="Segnaposto piè di pagina 4"/>
          <p:cNvSpPr>
            <a:spLocks noGrp="1"/>
          </p:cNvSpPr>
          <p:nvPr>
            <p:ph type="ftr" sz="quarter" idx="11"/>
          </p:nvPr>
        </p:nvSpPr>
        <p:spPr/>
        <p:txBody>
          <a:bodyPr/>
          <a:lstStyle>
            <a:lvl1pPr>
              <a:defRPr/>
            </a:lvl1pPr>
          </a:lstStyle>
          <a:p>
            <a:pPr>
              <a:defRPr/>
            </a:pPr>
            <a:endParaRPr lang="en-US"/>
          </a:p>
        </p:txBody>
      </p:sp>
      <p:sp>
        <p:nvSpPr>
          <p:cNvPr id="7" name="Segnaposto numero diapositiva 5"/>
          <p:cNvSpPr>
            <a:spLocks noGrp="1"/>
          </p:cNvSpPr>
          <p:nvPr>
            <p:ph type="sldNum" sz="quarter" idx="12"/>
          </p:nvPr>
        </p:nvSpPr>
        <p:spPr/>
        <p:txBody>
          <a:bodyPr/>
          <a:lstStyle>
            <a:lvl1pPr>
              <a:defRPr/>
            </a:lvl1pPr>
          </a:lstStyle>
          <a:p>
            <a:pPr>
              <a:defRPr/>
            </a:pPr>
            <a:fld id="{E3A328C1-4DFB-41D1-8C5C-A7910782454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939994" y="25203150"/>
            <a:ext cx="15121890" cy="2975375"/>
          </a:xfrm>
        </p:spPr>
        <p:txBody>
          <a:bodyPr anchor="b"/>
          <a:lstStyle>
            <a:lvl1pPr algn="l">
              <a:defRPr sz="7700" b="1"/>
            </a:lvl1pPr>
          </a:lstStyle>
          <a:p>
            <a:r>
              <a:rPr lang="it-IT" smtClean="0"/>
              <a:t>Fare clic per modificare lo stile del titolo</a:t>
            </a:r>
            <a:endParaRPr lang="en-US"/>
          </a:p>
        </p:txBody>
      </p:sp>
      <p:sp>
        <p:nvSpPr>
          <p:cNvPr id="3" name="Segnaposto immagine 2"/>
          <p:cNvSpPr>
            <a:spLocks noGrp="1"/>
          </p:cNvSpPr>
          <p:nvPr>
            <p:ph type="pic" idx="1"/>
          </p:nvPr>
        </p:nvSpPr>
        <p:spPr>
          <a:xfrm>
            <a:off x="4939994" y="3217069"/>
            <a:ext cx="15121890" cy="21602700"/>
          </a:xfrm>
        </p:spPr>
        <p:txBody>
          <a:bodyPr rtlCol="0">
            <a:normAutofit/>
          </a:bodyPr>
          <a:lstStyle>
            <a:lvl1pPr marL="0" indent="0">
              <a:buNone/>
              <a:defRPr sz="12200"/>
            </a:lvl1pPr>
            <a:lvl2pPr marL="1748790" indent="0">
              <a:buNone/>
              <a:defRPr sz="10700"/>
            </a:lvl2pPr>
            <a:lvl3pPr marL="3497580" indent="0">
              <a:buNone/>
              <a:defRPr sz="9200"/>
            </a:lvl3pPr>
            <a:lvl4pPr marL="5246370" indent="0">
              <a:buNone/>
              <a:defRPr sz="7700"/>
            </a:lvl4pPr>
            <a:lvl5pPr marL="6995160" indent="0">
              <a:buNone/>
              <a:defRPr sz="7700"/>
            </a:lvl5pPr>
            <a:lvl6pPr marL="8743950" indent="0">
              <a:buNone/>
              <a:defRPr sz="7700"/>
            </a:lvl6pPr>
            <a:lvl7pPr marL="10492740" indent="0">
              <a:buNone/>
              <a:defRPr sz="7700"/>
            </a:lvl7pPr>
            <a:lvl8pPr marL="12241530" indent="0">
              <a:buNone/>
              <a:defRPr sz="7700"/>
            </a:lvl8pPr>
            <a:lvl9pPr marL="13990320" indent="0">
              <a:buNone/>
              <a:defRPr sz="7700"/>
            </a:lvl9pPr>
          </a:lstStyle>
          <a:p>
            <a:pPr lvl="0"/>
            <a:endParaRPr lang="en-US" noProof="0"/>
          </a:p>
        </p:txBody>
      </p:sp>
      <p:sp>
        <p:nvSpPr>
          <p:cNvPr id="4" name="Segnaposto testo 3"/>
          <p:cNvSpPr>
            <a:spLocks noGrp="1"/>
          </p:cNvSpPr>
          <p:nvPr>
            <p:ph type="body" sz="half" idx="2"/>
          </p:nvPr>
        </p:nvSpPr>
        <p:spPr>
          <a:xfrm>
            <a:off x="4939994" y="28178524"/>
            <a:ext cx="15121890" cy="4225526"/>
          </a:xfrm>
        </p:spPr>
        <p:txBody>
          <a:bodyPr/>
          <a:lstStyle>
            <a:lvl1pPr marL="0" indent="0">
              <a:buNone/>
              <a:defRPr sz="5400"/>
            </a:lvl1pPr>
            <a:lvl2pPr marL="1748790" indent="0">
              <a:buNone/>
              <a:defRPr sz="4600"/>
            </a:lvl2pPr>
            <a:lvl3pPr marL="3497580" indent="0">
              <a:buNone/>
              <a:defRPr sz="3800"/>
            </a:lvl3pPr>
            <a:lvl4pPr marL="5246370" indent="0">
              <a:buNone/>
              <a:defRPr sz="3400"/>
            </a:lvl4pPr>
            <a:lvl5pPr marL="6995160" indent="0">
              <a:buNone/>
              <a:defRPr sz="3400"/>
            </a:lvl5pPr>
            <a:lvl6pPr marL="8743950" indent="0">
              <a:buNone/>
              <a:defRPr sz="3400"/>
            </a:lvl6pPr>
            <a:lvl7pPr marL="10492740" indent="0">
              <a:buNone/>
              <a:defRPr sz="3400"/>
            </a:lvl7pPr>
            <a:lvl8pPr marL="12241530" indent="0">
              <a:buNone/>
              <a:defRPr sz="3400"/>
            </a:lvl8pPr>
            <a:lvl9pPr marL="13990320" indent="0">
              <a:buNone/>
              <a:defRPr sz="34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A6162F1A-4A79-4568-BB59-0C948D5A198E}" type="datetimeFigureOut">
              <a:rPr lang="en-US"/>
              <a:pPr>
                <a:defRPr/>
              </a:pPr>
              <a:t>7/16/2014</a:t>
            </a:fld>
            <a:endParaRPr lang="en-US"/>
          </a:p>
        </p:txBody>
      </p:sp>
      <p:sp>
        <p:nvSpPr>
          <p:cNvPr id="6" name="Segnaposto piè di pagina 4"/>
          <p:cNvSpPr>
            <a:spLocks noGrp="1"/>
          </p:cNvSpPr>
          <p:nvPr>
            <p:ph type="ftr" sz="quarter" idx="11"/>
          </p:nvPr>
        </p:nvSpPr>
        <p:spPr/>
        <p:txBody>
          <a:bodyPr/>
          <a:lstStyle>
            <a:lvl1pPr>
              <a:defRPr/>
            </a:lvl1pPr>
          </a:lstStyle>
          <a:p>
            <a:pPr>
              <a:defRPr/>
            </a:pPr>
            <a:endParaRPr lang="en-US"/>
          </a:p>
        </p:txBody>
      </p:sp>
      <p:sp>
        <p:nvSpPr>
          <p:cNvPr id="7" name="Segnaposto numero diapositiva 5"/>
          <p:cNvSpPr>
            <a:spLocks noGrp="1"/>
          </p:cNvSpPr>
          <p:nvPr>
            <p:ph type="sldNum" sz="quarter" idx="12"/>
          </p:nvPr>
        </p:nvSpPr>
        <p:spPr/>
        <p:txBody>
          <a:bodyPr/>
          <a:lstStyle>
            <a:lvl1pPr>
              <a:defRPr/>
            </a:lvl1pPr>
          </a:lstStyle>
          <a:p>
            <a:pPr>
              <a:defRPr/>
            </a:pPr>
            <a:fld id="{978A7DE6-37F5-44D4-92FD-744EB5341C5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1260475" y="1441450"/>
            <a:ext cx="22682200" cy="6000750"/>
          </a:xfrm>
          <a:prstGeom prst="rect">
            <a:avLst/>
          </a:prstGeom>
          <a:noFill/>
          <a:ln w="9525">
            <a:noFill/>
            <a:miter lim="800000"/>
            <a:headEnd/>
            <a:tailEnd/>
          </a:ln>
        </p:spPr>
        <p:txBody>
          <a:bodyPr vert="horz" wrap="square" lIns="349758" tIns="174879" rIns="349758" bIns="174879" numCol="1" anchor="ctr" anchorCtr="0" compatLnSpc="1">
            <a:prstTxWarp prst="textNoShape">
              <a:avLst/>
            </a:prstTxWarp>
          </a:bodyPr>
          <a:lstStyle/>
          <a:p>
            <a:pPr lvl="0"/>
            <a:r>
              <a:rPr lang="it-IT" smtClean="0"/>
              <a:t>Fare clic per modificare lo stile del titolo</a:t>
            </a:r>
            <a:endParaRPr lang="en-US" smtClean="0"/>
          </a:p>
        </p:txBody>
      </p:sp>
      <p:sp>
        <p:nvSpPr>
          <p:cNvPr id="1027" name="Segnaposto testo 2"/>
          <p:cNvSpPr>
            <a:spLocks noGrp="1"/>
          </p:cNvSpPr>
          <p:nvPr>
            <p:ph type="body" idx="1"/>
          </p:nvPr>
        </p:nvSpPr>
        <p:spPr bwMode="auto">
          <a:xfrm>
            <a:off x="1260475" y="8401050"/>
            <a:ext cx="22682200" cy="23761700"/>
          </a:xfrm>
          <a:prstGeom prst="rect">
            <a:avLst/>
          </a:prstGeom>
          <a:noFill/>
          <a:ln w="9525">
            <a:noFill/>
            <a:miter lim="800000"/>
            <a:headEnd/>
            <a:tailEnd/>
          </a:ln>
        </p:spPr>
        <p:txBody>
          <a:bodyPr vert="horz" wrap="square" lIns="349758" tIns="174879" rIns="349758" bIns="174879"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sp>
        <p:nvSpPr>
          <p:cNvPr id="4" name="Segnaposto data 3"/>
          <p:cNvSpPr>
            <a:spLocks noGrp="1"/>
          </p:cNvSpPr>
          <p:nvPr>
            <p:ph type="dt" sz="half" idx="2"/>
          </p:nvPr>
        </p:nvSpPr>
        <p:spPr>
          <a:xfrm>
            <a:off x="1260475" y="33370838"/>
            <a:ext cx="5880100" cy="1917700"/>
          </a:xfrm>
          <a:prstGeom prst="rect">
            <a:avLst/>
          </a:prstGeom>
        </p:spPr>
        <p:txBody>
          <a:bodyPr vert="horz" lIns="349758" tIns="174879" rIns="349758" bIns="174879" rtlCol="0" anchor="ctr"/>
          <a:lstStyle>
            <a:lvl1pPr algn="l" defTabSz="3497580" fontAlgn="auto">
              <a:spcBef>
                <a:spcPts val="0"/>
              </a:spcBef>
              <a:spcAft>
                <a:spcPts val="0"/>
              </a:spcAft>
              <a:defRPr sz="4600" smtClean="0">
                <a:solidFill>
                  <a:schemeClr val="tx1">
                    <a:tint val="75000"/>
                  </a:schemeClr>
                </a:solidFill>
                <a:latin typeface="+mn-lt"/>
                <a:cs typeface="+mn-cs"/>
              </a:defRPr>
            </a:lvl1pPr>
          </a:lstStyle>
          <a:p>
            <a:pPr>
              <a:defRPr/>
            </a:pPr>
            <a:fld id="{110CD1F9-AC8B-4076-BDEA-665DD91F7BD1}" type="datetimeFigureOut">
              <a:rPr lang="en-US"/>
              <a:pPr>
                <a:defRPr/>
              </a:pPr>
              <a:t>7/16/2014</a:t>
            </a:fld>
            <a:endParaRPr lang="en-US"/>
          </a:p>
        </p:txBody>
      </p:sp>
      <p:sp>
        <p:nvSpPr>
          <p:cNvPr id="5" name="Segnaposto piè di pagina 4"/>
          <p:cNvSpPr>
            <a:spLocks noGrp="1"/>
          </p:cNvSpPr>
          <p:nvPr>
            <p:ph type="ftr" sz="quarter" idx="3"/>
          </p:nvPr>
        </p:nvSpPr>
        <p:spPr>
          <a:xfrm>
            <a:off x="8610600" y="33370838"/>
            <a:ext cx="7981950" cy="1917700"/>
          </a:xfrm>
          <a:prstGeom prst="rect">
            <a:avLst/>
          </a:prstGeom>
        </p:spPr>
        <p:txBody>
          <a:bodyPr vert="horz" lIns="349758" tIns="174879" rIns="349758" bIns="174879" rtlCol="0" anchor="ctr"/>
          <a:lstStyle>
            <a:lvl1pPr algn="ctr" defTabSz="3497580" fontAlgn="auto">
              <a:spcBef>
                <a:spcPts val="0"/>
              </a:spcBef>
              <a:spcAft>
                <a:spcPts val="0"/>
              </a:spcAft>
              <a:defRPr sz="4600">
                <a:solidFill>
                  <a:schemeClr val="tx1">
                    <a:tint val="75000"/>
                  </a:schemeClr>
                </a:solidFill>
                <a:latin typeface="+mn-lt"/>
                <a:cs typeface="+mn-cs"/>
              </a:defRPr>
            </a:lvl1pPr>
          </a:lstStyle>
          <a:p>
            <a:pPr>
              <a:defRPr/>
            </a:pPr>
            <a:endParaRPr lang="en-US"/>
          </a:p>
        </p:txBody>
      </p:sp>
      <p:sp>
        <p:nvSpPr>
          <p:cNvPr id="6" name="Segnaposto numero diapositiva 5"/>
          <p:cNvSpPr>
            <a:spLocks noGrp="1"/>
          </p:cNvSpPr>
          <p:nvPr>
            <p:ph type="sldNum" sz="quarter" idx="4"/>
          </p:nvPr>
        </p:nvSpPr>
        <p:spPr>
          <a:xfrm>
            <a:off x="18062575" y="33370838"/>
            <a:ext cx="5880100" cy="1917700"/>
          </a:xfrm>
          <a:prstGeom prst="rect">
            <a:avLst/>
          </a:prstGeom>
        </p:spPr>
        <p:txBody>
          <a:bodyPr vert="horz" lIns="349758" tIns="174879" rIns="349758" bIns="174879" rtlCol="0" anchor="ctr"/>
          <a:lstStyle>
            <a:lvl1pPr algn="r" defTabSz="3497580" fontAlgn="auto">
              <a:spcBef>
                <a:spcPts val="0"/>
              </a:spcBef>
              <a:spcAft>
                <a:spcPts val="0"/>
              </a:spcAft>
              <a:defRPr sz="4600" smtClean="0">
                <a:solidFill>
                  <a:schemeClr val="tx1">
                    <a:tint val="75000"/>
                  </a:schemeClr>
                </a:solidFill>
                <a:latin typeface="+mn-lt"/>
                <a:cs typeface="+mn-cs"/>
              </a:defRPr>
            </a:lvl1pPr>
          </a:lstStyle>
          <a:p>
            <a:pPr>
              <a:defRPr/>
            </a:pPr>
            <a:fld id="{8F844CBE-C8B3-4C63-8FD7-ABFBFC56B2E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3497263" rtl="0" fontAlgn="base">
        <a:spcBef>
          <a:spcPct val="0"/>
        </a:spcBef>
        <a:spcAft>
          <a:spcPct val="0"/>
        </a:spcAft>
        <a:defRPr sz="16800" kern="1200">
          <a:solidFill>
            <a:schemeClr val="tx1"/>
          </a:solidFill>
          <a:latin typeface="+mj-lt"/>
          <a:ea typeface="+mj-ea"/>
          <a:cs typeface="+mj-cs"/>
        </a:defRPr>
      </a:lvl1pPr>
      <a:lvl2pPr algn="ctr" defTabSz="3497263" rtl="0" fontAlgn="base">
        <a:spcBef>
          <a:spcPct val="0"/>
        </a:spcBef>
        <a:spcAft>
          <a:spcPct val="0"/>
        </a:spcAft>
        <a:defRPr sz="16800">
          <a:solidFill>
            <a:schemeClr val="tx1"/>
          </a:solidFill>
          <a:latin typeface="Calibri" pitchFamily="34" charset="0"/>
        </a:defRPr>
      </a:lvl2pPr>
      <a:lvl3pPr algn="ctr" defTabSz="3497263" rtl="0" fontAlgn="base">
        <a:spcBef>
          <a:spcPct val="0"/>
        </a:spcBef>
        <a:spcAft>
          <a:spcPct val="0"/>
        </a:spcAft>
        <a:defRPr sz="16800">
          <a:solidFill>
            <a:schemeClr val="tx1"/>
          </a:solidFill>
          <a:latin typeface="Calibri" pitchFamily="34" charset="0"/>
        </a:defRPr>
      </a:lvl3pPr>
      <a:lvl4pPr algn="ctr" defTabSz="3497263" rtl="0" fontAlgn="base">
        <a:spcBef>
          <a:spcPct val="0"/>
        </a:spcBef>
        <a:spcAft>
          <a:spcPct val="0"/>
        </a:spcAft>
        <a:defRPr sz="16800">
          <a:solidFill>
            <a:schemeClr val="tx1"/>
          </a:solidFill>
          <a:latin typeface="Calibri" pitchFamily="34" charset="0"/>
        </a:defRPr>
      </a:lvl4pPr>
      <a:lvl5pPr algn="ctr" defTabSz="3497263" rtl="0" fontAlgn="base">
        <a:spcBef>
          <a:spcPct val="0"/>
        </a:spcBef>
        <a:spcAft>
          <a:spcPct val="0"/>
        </a:spcAft>
        <a:defRPr sz="16800">
          <a:solidFill>
            <a:schemeClr val="tx1"/>
          </a:solidFill>
          <a:latin typeface="Calibri" pitchFamily="34" charset="0"/>
        </a:defRPr>
      </a:lvl5pPr>
      <a:lvl6pPr marL="457200" algn="ctr" defTabSz="3497263" rtl="0" fontAlgn="base">
        <a:spcBef>
          <a:spcPct val="0"/>
        </a:spcBef>
        <a:spcAft>
          <a:spcPct val="0"/>
        </a:spcAft>
        <a:defRPr sz="16800">
          <a:solidFill>
            <a:schemeClr val="tx1"/>
          </a:solidFill>
          <a:latin typeface="Calibri" pitchFamily="34" charset="0"/>
        </a:defRPr>
      </a:lvl6pPr>
      <a:lvl7pPr marL="914400" algn="ctr" defTabSz="3497263" rtl="0" fontAlgn="base">
        <a:spcBef>
          <a:spcPct val="0"/>
        </a:spcBef>
        <a:spcAft>
          <a:spcPct val="0"/>
        </a:spcAft>
        <a:defRPr sz="16800">
          <a:solidFill>
            <a:schemeClr val="tx1"/>
          </a:solidFill>
          <a:latin typeface="Calibri" pitchFamily="34" charset="0"/>
        </a:defRPr>
      </a:lvl7pPr>
      <a:lvl8pPr marL="1371600" algn="ctr" defTabSz="3497263" rtl="0" fontAlgn="base">
        <a:spcBef>
          <a:spcPct val="0"/>
        </a:spcBef>
        <a:spcAft>
          <a:spcPct val="0"/>
        </a:spcAft>
        <a:defRPr sz="16800">
          <a:solidFill>
            <a:schemeClr val="tx1"/>
          </a:solidFill>
          <a:latin typeface="Calibri" pitchFamily="34" charset="0"/>
        </a:defRPr>
      </a:lvl8pPr>
      <a:lvl9pPr marL="1828800" algn="ctr" defTabSz="3497263" rtl="0" fontAlgn="base">
        <a:spcBef>
          <a:spcPct val="0"/>
        </a:spcBef>
        <a:spcAft>
          <a:spcPct val="0"/>
        </a:spcAft>
        <a:defRPr sz="16800">
          <a:solidFill>
            <a:schemeClr val="tx1"/>
          </a:solidFill>
          <a:latin typeface="Calibri" pitchFamily="34" charset="0"/>
        </a:defRPr>
      </a:lvl9pPr>
    </p:titleStyle>
    <p:bodyStyle>
      <a:lvl1pPr marL="1311275" indent="-1311275" algn="l" defTabSz="3497263" rtl="0" fontAlgn="base">
        <a:spcBef>
          <a:spcPct val="20000"/>
        </a:spcBef>
        <a:spcAft>
          <a:spcPct val="0"/>
        </a:spcAft>
        <a:buFont typeface="Arial" charset="0"/>
        <a:buChar char="•"/>
        <a:defRPr sz="12200" kern="1200">
          <a:solidFill>
            <a:schemeClr val="tx1"/>
          </a:solidFill>
          <a:latin typeface="+mn-lt"/>
          <a:ea typeface="+mn-ea"/>
          <a:cs typeface="+mn-cs"/>
        </a:defRPr>
      </a:lvl1pPr>
      <a:lvl2pPr marL="2841625" indent="-1092200" algn="l" defTabSz="3497263" rtl="0" fontAlgn="base">
        <a:spcBef>
          <a:spcPct val="20000"/>
        </a:spcBef>
        <a:spcAft>
          <a:spcPct val="0"/>
        </a:spcAft>
        <a:buFont typeface="Arial" charset="0"/>
        <a:buChar char="–"/>
        <a:defRPr sz="10700" kern="1200">
          <a:solidFill>
            <a:schemeClr val="tx1"/>
          </a:solidFill>
          <a:latin typeface="+mn-lt"/>
          <a:ea typeface="+mn-ea"/>
          <a:cs typeface="+mn-cs"/>
        </a:defRPr>
      </a:lvl2pPr>
      <a:lvl3pPr marL="4371975" indent="-873125" algn="l" defTabSz="3497263" rtl="0" fontAlgn="base">
        <a:spcBef>
          <a:spcPct val="20000"/>
        </a:spcBef>
        <a:spcAft>
          <a:spcPct val="0"/>
        </a:spcAft>
        <a:buFont typeface="Arial" charset="0"/>
        <a:buChar char="•"/>
        <a:defRPr sz="9200" kern="1200">
          <a:solidFill>
            <a:schemeClr val="tx1"/>
          </a:solidFill>
          <a:latin typeface="+mn-lt"/>
          <a:ea typeface="+mn-ea"/>
          <a:cs typeface="+mn-cs"/>
        </a:defRPr>
      </a:lvl3pPr>
      <a:lvl4pPr marL="6119813" indent="-873125" algn="l" defTabSz="3497263" rtl="0" fontAlgn="base">
        <a:spcBef>
          <a:spcPct val="20000"/>
        </a:spcBef>
        <a:spcAft>
          <a:spcPct val="0"/>
        </a:spcAft>
        <a:buFont typeface="Arial" charset="0"/>
        <a:buChar char="–"/>
        <a:defRPr sz="7700" kern="1200">
          <a:solidFill>
            <a:schemeClr val="tx1"/>
          </a:solidFill>
          <a:latin typeface="+mn-lt"/>
          <a:ea typeface="+mn-ea"/>
          <a:cs typeface="+mn-cs"/>
        </a:defRPr>
      </a:lvl4pPr>
      <a:lvl5pPr marL="7869238" indent="-873125" algn="l" defTabSz="3497263" rtl="0" fontAlgn="base">
        <a:spcBef>
          <a:spcPct val="20000"/>
        </a:spcBef>
        <a:spcAft>
          <a:spcPct val="0"/>
        </a:spcAft>
        <a:buFont typeface="Arial" charset="0"/>
        <a:buChar char="»"/>
        <a:defRPr sz="7700" kern="1200">
          <a:solidFill>
            <a:schemeClr val="tx1"/>
          </a:solidFill>
          <a:latin typeface="+mn-lt"/>
          <a:ea typeface="+mn-ea"/>
          <a:cs typeface="+mn-cs"/>
        </a:defRPr>
      </a:lvl5pPr>
      <a:lvl6pPr marL="961834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6pPr>
      <a:lvl7pPr marL="1136713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7pPr>
      <a:lvl8pPr marL="1311592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8pPr>
      <a:lvl9pPr marL="1486471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9pPr>
    </p:bodyStyle>
    <p:otherStyle>
      <a:defPPr>
        <a:defRPr lang="it-IT"/>
      </a:defPPr>
      <a:lvl1pPr marL="0" algn="l" defTabSz="3497580" rtl="0" eaLnBrk="1" latinLnBrk="0" hangingPunct="1">
        <a:defRPr sz="6900" kern="1200">
          <a:solidFill>
            <a:schemeClr val="tx1"/>
          </a:solidFill>
          <a:latin typeface="+mn-lt"/>
          <a:ea typeface="+mn-ea"/>
          <a:cs typeface="+mn-cs"/>
        </a:defRPr>
      </a:lvl1pPr>
      <a:lvl2pPr marL="1748790" algn="l" defTabSz="3497580" rtl="0" eaLnBrk="1" latinLnBrk="0" hangingPunct="1">
        <a:defRPr sz="6900" kern="1200">
          <a:solidFill>
            <a:schemeClr val="tx1"/>
          </a:solidFill>
          <a:latin typeface="+mn-lt"/>
          <a:ea typeface="+mn-ea"/>
          <a:cs typeface="+mn-cs"/>
        </a:defRPr>
      </a:lvl2pPr>
      <a:lvl3pPr marL="3497580" algn="l" defTabSz="3497580" rtl="0" eaLnBrk="1" latinLnBrk="0" hangingPunct="1">
        <a:defRPr sz="6900" kern="1200">
          <a:solidFill>
            <a:schemeClr val="tx1"/>
          </a:solidFill>
          <a:latin typeface="+mn-lt"/>
          <a:ea typeface="+mn-ea"/>
          <a:cs typeface="+mn-cs"/>
        </a:defRPr>
      </a:lvl3pPr>
      <a:lvl4pPr marL="5246370" algn="l" defTabSz="3497580" rtl="0" eaLnBrk="1" latinLnBrk="0" hangingPunct="1">
        <a:defRPr sz="6900" kern="1200">
          <a:solidFill>
            <a:schemeClr val="tx1"/>
          </a:solidFill>
          <a:latin typeface="+mn-lt"/>
          <a:ea typeface="+mn-ea"/>
          <a:cs typeface="+mn-cs"/>
        </a:defRPr>
      </a:lvl4pPr>
      <a:lvl5pPr marL="6995160" algn="l" defTabSz="3497580" rtl="0" eaLnBrk="1" latinLnBrk="0" hangingPunct="1">
        <a:defRPr sz="6900" kern="1200">
          <a:solidFill>
            <a:schemeClr val="tx1"/>
          </a:solidFill>
          <a:latin typeface="+mn-lt"/>
          <a:ea typeface="+mn-ea"/>
          <a:cs typeface="+mn-cs"/>
        </a:defRPr>
      </a:lvl5pPr>
      <a:lvl6pPr marL="8743950" algn="l" defTabSz="3497580" rtl="0" eaLnBrk="1" latinLnBrk="0" hangingPunct="1">
        <a:defRPr sz="6900" kern="1200">
          <a:solidFill>
            <a:schemeClr val="tx1"/>
          </a:solidFill>
          <a:latin typeface="+mn-lt"/>
          <a:ea typeface="+mn-ea"/>
          <a:cs typeface="+mn-cs"/>
        </a:defRPr>
      </a:lvl6pPr>
      <a:lvl7pPr marL="10492740" algn="l" defTabSz="3497580" rtl="0" eaLnBrk="1" latinLnBrk="0" hangingPunct="1">
        <a:defRPr sz="6900" kern="1200">
          <a:solidFill>
            <a:schemeClr val="tx1"/>
          </a:solidFill>
          <a:latin typeface="+mn-lt"/>
          <a:ea typeface="+mn-ea"/>
          <a:cs typeface="+mn-cs"/>
        </a:defRPr>
      </a:lvl7pPr>
      <a:lvl8pPr marL="12241530" algn="l" defTabSz="3497580" rtl="0" eaLnBrk="1" latinLnBrk="0" hangingPunct="1">
        <a:defRPr sz="6900" kern="1200">
          <a:solidFill>
            <a:schemeClr val="tx1"/>
          </a:solidFill>
          <a:latin typeface="+mn-lt"/>
          <a:ea typeface="+mn-ea"/>
          <a:cs typeface="+mn-cs"/>
        </a:defRPr>
      </a:lvl8pPr>
      <a:lvl9pPr marL="13990320" algn="l" defTabSz="3497580" rtl="0" eaLnBrk="1" latinLnBrk="0" hangingPunct="1">
        <a:defRPr sz="6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pn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2"/>
          <p:cNvPicPr>
            <a:picLocks noChangeAspect="1" noChangeArrowheads="1"/>
          </p:cNvPicPr>
          <p:nvPr/>
        </p:nvPicPr>
        <p:blipFill>
          <a:blip r:embed="rId2"/>
          <a:srcRect/>
          <a:stretch>
            <a:fillRect/>
          </a:stretch>
        </p:blipFill>
        <p:spPr bwMode="auto">
          <a:xfrm>
            <a:off x="4691063" y="0"/>
            <a:ext cx="12447587" cy="4321175"/>
          </a:xfrm>
          <a:prstGeom prst="rect">
            <a:avLst/>
          </a:prstGeom>
          <a:noFill/>
          <a:ln w="9525">
            <a:noFill/>
            <a:miter lim="800000"/>
            <a:headEnd/>
            <a:tailEnd/>
          </a:ln>
        </p:spPr>
      </p:pic>
      <p:sp>
        <p:nvSpPr>
          <p:cNvPr id="13314" name="CasellaDiTesto 3"/>
          <p:cNvSpPr txBox="1">
            <a:spLocks noChangeArrowheads="1"/>
          </p:cNvSpPr>
          <p:nvPr/>
        </p:nvSpPr>
        <p:spPr bwMode="auto">
          <a:xfrm>
            <a:off x="16922750" y="2808288"/>
            <a:ext cx="5616575" cy="831850"/>
          </a:xfrm>
          <a:prstGeom prst="rect">
            <a:avLst/>
          </a:prstGeom>
          <a:noFill/>
          <a:ln w="9525">
            <a:noFill/>
            <a:miter lim="800000"/>
            <a:headEnd/>
            <a:tailEnd/>
          </a:ln>
        </p:spPr>
        <p:txBody>
          <a:bodyPr>
            <a:spAutoFit/>
          </a:bodyPr>
          <a:lstStyle/>
          <a:p>
            <a:r>
              <a:rPr lang="en-US" sz="4800">
                <a:solidFill>
                  <a:srgbClr val="808285"/>
                </a:solidFill>
                <a:latin typeface="Gill Sans MT" pitchFamily="34" charset="0"/>
              </a:rPr>
              <a:t>www.ifamilystudy.eu</a:t>
            </a:r>
            <a:endParaRPr lang="en-US" sz="6000">
              <a:solidFill>
                <a:srgbClr val="808285"/>
              </a:solidFill>
              <a:latin typeface="Gill Sans MT" pitchFamily="34" charset="0"/>
            </a:endParaRPr>
          </a:p>
        </p:txBody>
      </p:sp>
      <p:sp>
        <p:nvSpPr>
          <p:cNvPr id="5" name="Rettangolo 4"/>
          <p:cNvSpPr/>
          <p:nvPr/>
        </p:nvSpPr>
        <p:spPr>
          <a:xfrm>
            <a:off x="0" y="4537075"/>
            <a:ext cx="25203150" cy="28249563"/>
          </a:xfrm>
          <a:prstGeom prst="rect">
            <a:avLst/>
          </a:prstGeom>
          <a:solidFill>
            <a:srgbClr val="A8CF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dirty="0">
              <a:solidFill>
                <a:prstClr val="white"/>
              </a:solidFill>
            </a:endParaRPr>
          </a:p>
        </p:txBody>
      </p:sp>
      <p:sp>
        <p:nvSpPr>
          <p:cNvPr id="2" name="Rettangolo 1"/>
          <p:cNvSpPr/>
          <p:nvPr/>
        </p:nvSpPr>
        <p:spPr>
          <a:xfrm>
            <a:off x="11664950" y="4464050"/>
            <a:ext cx="13538200" cy="43926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r>
              <a:rPr lang="en-US" dirty="0">
                <a:solidFill>
                  <a:prstClr val="white"/>
                </a:solidFill>
              </a:rPr>
              <a:t>CIBO: SCEGLI BENE E MANCVIVI SANO</a:t>
            </a:r>
          </a:p>
        </p:txBody>
      </p:sp>
      <p:sp>
        <p:nvSpPr>
          <p:cNvPr id="16" name="Rettangolo 15"/>
          <p:cNvSpPr/>
          <p:nvPr/>
        </p:nvSpPr>
        <p:spPr>
          <a:xfrm>
            <a:off x="15875" y="3960813"/>
            <a:ext cx="5111750" cy="15913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dirty="0">
              <a:solidFill>
                <a:prstClr val="white"/>
              </a:solidFill>
            </a:endParaRPr>
          </a:p>
        </p:txBody>
      </p:sp>
      <p:grpSp>
        <p:nvGrpSpPr>
          <p:cNvPr id="13318" name="Gruppo 9"/>
          <p:cNvGrpSpPr>
            <a:grpSpLocks/>
          </p:cNvGrpSpPr>
          <p:nvPr/>
        </p:nvGrpSpPr>
        <p:grpSpPr bwMode="auto">
          <a:xfrm>
            <a:off x="2232025" y="1728788"/>
            <a:ext cx="2160588" cy="3240087"/>
            <a:chOff x="648247" y="1584426"/>
            <a:chExt cx="2160240" cy="3240359"/>
          </a:xfrm>
        </p:grpSpPr>
        <p:sp>
          <p:nvSpPr>
            <p:cNvPr id="6" name="Freccia curva 5"/>
            <p:cNvSpPr/>
            <p:nvPr/>
          </p:nvSpPr>
          <p:spPr>
            <a:xfrm>
              <a:off x="648247" y="1584426"/>
              <a:ext cx="2160240" cy="3240359"/>
            </a:xfrm>
            <a:prstGeom prst="bentArrow">
              <a:avLst/>
            </a:prstGeom>
            <a:noFill/>
            <a:ln w="38100">
              <a:solidFill>
                <a:srgbClr val="F8981D"/>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dirty="0">
                <a:solidFill>
                  <a:prstClr val="black"/>
                </a:solidFill>
              </a:endParaRPr>
            </a:p>
          </p:txBody>
        </p:sp>
        <p:pic>
          <p:nvPicPr>
            <p:cNvPr id="13369" name="Picture 3"/>
            <p:cNvPicPr>
              <a:picLocks noChangeAspect="1" noChangeArrowheads="1"/>
            </p:cNvPicPr>
            <p:nvPr/>
          </p:nvPicPr>
          <p:blipFill>
            <a:blip r:embed="rId3"/>
            <a:srcRect l="80167" t="21040" b="23178"/>
            <a:stretch>
              <a:fillRect/>
            </a:stretch>
          </p:blipFill>
          <p:spPr bwMode="auto">
            <a:xfrm rot="-5400000">
              <a:off x="-81473" y="3490337"/>
              <a:ext cx="1980221" cy="328639"/>
            </a:xfrm>
            <a:prstGeom prst="rect">
              <a:avLst/>
            </a:prstGeom>
            <a:noFill/>
            <a:ln w="9525">
              <a:noFill/>
              <a:miter lim="800000"/>
              <a:headEnd/>
              <a:tailEnd/>
            </a:ln>
          </p:spPr>
        </p:pic>
        <p:pic>
          <p:nvPicPr>
            <p:cNvPr id="13370" name="Picture 3"/>
            <p:cNvPicPr>
              <a:picLocks noChangeAspect="1" noChangeArrowheads="1"/>
            </p:cNvPicPr>
            <p:nvPr/>
          </p:nvPicPr>
          <p:blipFill>
            <a:blip r:embed="rId3"/>
            <a:srcRect l="80794" t="21040" r="11322" b="23177"/>
            <a:stretch>
              <a:fillRect/>
            </a:stretch>
          </p:blipFill>
          <p:spPr bwMode="auto">
            <a:xfrm>
              <a:off x="1440335" y="1962585"/>
              <a:ext cx="787224" cy="328644"/>
            </a:xfrm>
            <a:prstGeom prst="rect">
              <a:avLst/>
            </a:prstGeom>
            <a:noFill/>
            <a:ln w="9525">
              <a:noFill/>
              <a:miter lim="800000"/>
              <a:headEnd/>
              <a:tailEnd/>
            </a:ln>
          </p:spPr>
        </p:pic>
        <p:pic>
          <p:nvPicPr>
            <p:cNvPr id="13371" name="Picture 3"/>
            <p:cNvPicPr>
              <a:picLocks noChangeAspect="1" noChangeArrowheads="1"/>
            </p:cNvPicPr>
            <p:nvPr/>
          </p:nvPicPr>
          <p:blipFill>
            <a:blip r:embed="rId3"/>
            <a:srcRect l="75697" t="23065" r="21072" b="22099"/>
            <a:stretch>
              <a:fillRect/>
            </a:stretch>
          </p:blipFill>
          <p:spPr bwMode="auto">
            <a:xfrm rot="-8027820">
              <a:off x="909767" y="2220885"/>
              <a:ext cx="322646" cy="323064"/>
            </a:xfrm>
            <a:prstGeom prst="rect">
              <a:avLst/>
            </a:prstGeom>
            <a:noFill/>
            <a:ln w="9525">
              <a:noFill/>
              <a:miter lim="800000"/>
              <a:headEnd/>
              <a:tailEnd/>
            </a:ln>
          </p:spPr>
        </p:pic>
      </p:grpSp>
      <p:pic>
        <p:nvPicPr>
          <p:cNvPr id="13319" name="Picture 3"/>
          <p:cNvPicPr>
            <a:picLocks noChangeAspect="1" noChangeArrowheads="1"/>
          </p:cNvPicPr>
          <p:nvPr/>
        </p:nvPicPr>
        <p:blipFill>
          <a:blip r:embed="rId4"/>
          <a:srcRect/>
          <a:stretch>
            <a:fillRect/>
          </a:stretch>
        </p:blipFill>
        <p:spPr bwMode="auto">
          <a:xfrm>
            <a:off x="22983825" y="288925"/>
            <a:ext cx="1736725" cy="1417638"/>
          </a:xfrm>
          <a:prstGeom prst="rect">
            <a:avLst/>
          </a:prstGeom>
          <a:noFill/>
          <a:ln w="9525">
            <a:noFill/>
            <a:miter lim="800000"/>
            <a:headEnd/>
            <a:tailEnd/>
          </a:ln>
        </p:spPr>
      </p:pic>
      <p:cxnSp>
        <p:nvCxnSpPr>
          <p:cNvPr id="21" name="Connettore 1 20"/>
          <p:cNvCxnSpPr/>
          <p:nvPr/>
        </p:nvCxnSpPr>
        <p:spPr>
          <a:xfrm>
            <a:off x="16562388" y="32764413"/>
            <a:ext cx="0" cy="3240087"/>
          </a:xfrm>
          <a:prstGeom prst="line">
            <a:avLst/>
          </a:prstGeom>
          <a:ln w="76200">
            <a:solidFill>
              <a:srgbClr val="A8CF38"/>
            </a:solidFill>
          </a:ln>
        </p:spPr>
        <p:style>
          <a:lnRef idx="1">
            <a:schemeClr val="accent1"/>
          </a:lnRef>
          <a:fillRef idx="0">
            <a:schemeClr val="accent1"/>
          </a:fillRef>
          <a:effectRef idx="0">
            <a:schemeClr val="accent1"/>
          </a:effectRef>
          <a:fontRef idx="minor">
            <a:schemeClr val="tx1"/>
          </a:fontRef>
        </p:style>
      </p:cxnSp>
      <p:sp>
        <p:nvSpPr>
          <p:cNvPr id="23" name="CasellaDiTesto 22"/>
          <p:cNvSpPr txBox="1"/>
          <p:nvPr/>
        </p:nvSpPr>
        <p:spPr>
          <a:xfrm>
            <a:off x="12241213" y="4640263"/>
            <a:ext cx="12385675" cy="3784600"/>
          </a:xfrm>
          <a:prstGeom prst="rect">
            <a:avLst/>
          </a:prstGeom>
          <a:ln w="76200" cmpd="sng"/>
        </p:spPr>
        <p:style>
          <a:lnRef idx="2">
            <a:schemeClr val="accent3"/>
          </a:lnRef>
          <a:fillRef idx="1">
            <a:schemeClr val="lt1"/>
          </a:fillRef>
          <a:effectRef idx="0">
            <a:schemeClr val="accent3"/>
          </a:effectRef>
          <a:fontRef idx="minor">
            <a:schemeClr val="dk1"/>
          </a:fontRef>
        </p:style>
        <p:txBody>
          <a:bodyPr>
            <a:spAutoFit/>
          </a:bodyPr>
          <a:lstStyle/>
          <a:p>
            <a:pPr algn="ctr" defTabSz="3497580" fontAlgn="auto">
              <a:spcBef>
                <a:spcPts val="0"/>
              </a:spcBef>
              <a:spcAft>
                <a:spcPts val="0"/>
              </a:spcAft>
              <a:defRPr/>
            </a:pPr>
            <a:r>
              <a:rPr lang="en-US" sz="8000" b="1" dirty="0">
                <a:solidFill>
                  <a:srgbClr val="60C2EF"/>
                </a:solidFill>
                <a:latin typeface="Gill Sans MT" pitchFamily="34" charset="0"/>
                <a:cs typeface="Arial" pitchFamily="34" charset="0"/>
              </a:rPr>
              <a:t>YOU ARE WHAT YOU EAT AND THE WAY THAT YOU EAT IT!</a:t>
            </a:r>
          </a:p>
        </p:txBody>
      </p:sp>
      <p:sp>
        <p:nvSpPr>
          <p:cNvPr id="26" name="CasellaDiTesto 25"/>
          <p:cNvSpPr txBox="1"/>
          <p:nvPr/>
        </p:nvSpPr>
        <p:spPr>
          <a:xfrm>
            <a:off x="5832475" y="5184775"/>
            <a:ext cx="5083175" cy="14635163"/>
          </a:xfrm>
          <a:prstGeom prst="rect">
            <a:avLst/>
          </a:prstGeom>
          <a:solidFill>
            <a:srgbClr val="F8981D"/>
          </a:solidFill>
          <a:ln w="76200">
            <a:solidFill>
              <a:schemeClr val="bg1"/>
            </a:solidFill>
          </a:ln>
          <a:effectLst>
            <a:outerShdw blurRad="50800" dist="38100" dir="5400000" algn="t" rotWithShape="0">
              <a:prstClr val="black">
                <a:alpha val="40000"/>
              </a:prstClr>
            </a:outerShdw>
          </a:effectLst>
        </p:spPr>
        <p:txBody>
          <a:bodyPr>
            <a:spAutoFit/>
          </a:bodyPr>
          <a:lstStyle/>
          <a:p>
            <a:pPr algn="ctr" defTabSz="3497580" fontAlgn="auto">
              <a:spcBef>
                <a:spcPts val="0"/>
              </a:spcBef>
              <a:spcAft>
                <a:spcPts val="0"/>
              </a:spcAft>
              <a:defRPr/>
            </a:pPr>
            <a:endParaRPr lang="en-US" sz="3100" b="1" dirty="0">
              <a:solidFill>
                <a:prstClr val="black"/>
              </a:solidFill>
              <a:latin typeface="Gill Sans MT" pitchFamily="34" charset="0"/>
              <a:cs typeface="Arial" pitchFamily="34" charset="0"/>
            </a:endParaRPr>
          </a:p>
          <a:p>
            <a:pPr algn="ctr" defTabSz="3497580" fontAlgn="auto">
              <a:spcBef>
                <a:spcPts val="0"/>
              </a:spcBef>
              <a:spcAft>
                <a:spcPts val="0"/>
              </a:spcAft>
              <a:defRPr/>
            </a:pPr>
            <a:r>
              <a:rPr lang="en-US" sz="3100" b="1" dirty="0">
                <a:solidFill>
                  <a:prstClr val="black"/>
                </a:solidFill>
                <a:latin typeface="Gill Sans MT" pitchFamily="34" charset="0"/>
                <a:cs typeface="Arial" pitchFamily="34" charset="0"/>
              </a:rPr>
              <a:t>A COMPREHENSIVE VIEW OF HEALTH-RELATED FACTORS AND HEALTH OUTCOMES</a:t>
            </a:r>
          </a:p>
          <a:p>
            <a:pPr algn="ctr" defTabSz="3497580" fontAlgn="auto">
              <a:spcBef>
                <a:spcPts val="0"/>
              </a:spcBef>
              <a:spcAft>
                <a:spcPts val="0"/>
              </a:spcAft>
              <a:defRPr/>
            </a:pPr>
            <a:endParaRPr lang="en-US" sz="3100" b="1" dirty="0">
              <a:solidFill>
                <a:prstClr val="black"/>
              </a:solidFill>
              <a:latin typeface="Gill Sans MT" pitchFamily="34" charset="0"/>
              <a:cs typeface="Arial" pitchFamily="34" charset="0"/>
            </a:endParaRPr>
          </a:p>
          <a:p>
            <a:pPr algn="just" defTabSz="3497580" fontAlgn="auto">
              <a:spcBef>
                <a:spcPts val="0"/>
              </a:spcBef>
              <a:spcAft>
                <a:spcPts val="0"/>
              </a:spcAft>
              <a:defRPr/>
            </a:pPr>
            <a:r>
              <a:rPr lang="en-GB" sz="2800" dirty="0" err="1">
                <a:latin typeface="+mn-lt"/>
                <a:cs typeface="+mn-cs"/>
              </a:rPr>
              <a:t>I.Family</a:t>
            </a:r>
            <a:r>
              <a:rPr lang="en-GB" sz="2800" dirty="0">
                <a:latin typeface="+mn-lt"/>
                <a:cs typeface="+mn-cs"/>
              </a:rPr>
              <a:t> integrates the study of dietary behaviour with other health-related behaviours (for example, physical activity) and other factors influencing these behaviours (for example, psychological traits, taste preferences, genetic markers, family and school influences, and neighbourhood environments). By gathering information about children’s current health, and drawing on the detailed information we already have about the children in their early years, we will be able to investigate the pathways to different health outcomes (for example, obesity and metabolic disorders) and their precursors in children as they grow up. By its longitudinal design the study will help to identify early prognostic markers of later health outcomes to guide novel avenues for prevention.</a:t>
            </a:r>
            <a:endParaRPr lang="it-IT" sz="2800" dirty="0">
              <a:solidFill>
                <a:prstClr val="black"/>
              </a:solidFill>
              <a:latin typeface="Gill Sans MT" pitchFamily="34" charset="0"/>
              <a:cs typeface="Arial" pitchFamily="34" charset="0"/>
            </a:endParaRPr>
          </a:p>
        </p:txBody>
      </p:sp>
      <p:sp>
        <p:nvSpPr>
          <p:cNvPr id="9" name="CasellaDiTesto 8"/>
          <p:cNvSpPr txBox="1"/>
          <p:nvPr/>
        </p:nvSpPr>
        <p:spPr>
          <a:xfrm>
            <a:off x="414338" y="20512088"/>
            <a:ext cx="24380825" cy="3883025"/>
          </a:xfrm>
          <a:prstGeom prst="rect">
            <a:avLst/>
          </a:prstGeom>
        </p:spPr>
        <p:style>
          <a:lnRef idx="1">
            <a:schemeClr val="accent5"/>
          </a:lnRef>
          <a:fillRef idx="3">
            <a:schemeClr val="accent5"/>
          </a:fillRef>
          <a:effectRef idx="2">
            <a:schemeClr val="accent5"/>
          </a:effectRef>
          <a:fontRef idx="minor">
            <a:schemeClr val="lt1"/>
          </a:fontRef>
        </p:style>
        <p:txBody>
          <a:bodyPr>
            <a:spAutoFit/>
          </a:bodyPr>
          <a:lstStyle/>
          <a:p>
            <a:pPr algn="ctr">
              <a:spcBef>
                <a:spcPts val="2400"/>
              </a:spcBef>
            </a:pPr>
            <a:r>
              <a:rPr lang="en-US" sz="9600" b="1">
                <a:solidFill>
                  <a:srgbClr val="FFFFFF"/>
                </a:solidFill>
                <a:latin typeface="Gill Sans MT" pitchFamily="34" charset="0"/>
                <a:cs typeface="Arial" charset="0"/>
              </a:rPr>
              <a:t>YOUR SCHOOL PARTICIPATES IN THIS INITIATIVE ...</a:t>
            </a:r>
          </a:p>
          <a:p>
            <a:pPr algn="ctr">
              <a:spcBef>
                <a:spcPts val="2400"/>
              </a:spcBef>
            </a:pPr>
            <a:r>
              <a:rPr lang="en-US" sz="2800">
                <a:solidFill>
                  <a:srgbClr val="FFFFFF"/>
                </a:solidFill>
                <a:latin typeface="Gill Sans MT" pitchFamily="34" charset="0"/>
                <a:cs typeface="Arial" charset="0"/>
              </a:rPr>
              <a:t>CHILDREN WHO PARTICIPATED IN THE </a:t>
            </a:r>
            <a:r>
              <a:rPr lang="en-US" sz="3600" b="1">
                <a:solidFill>
                  <a:srgbClr val="FFFFFF"/>
                </a:solidFill>
                <a:latin typeface="Gill Sans MT" pitchFamily="34" charset="0"/>
                <a:cs typeface="Arial" charset="0"/>
              </a:rPr>
              <a:t>IDEFICS </a:t>
            </a:r>
            <a:r>
              <a:rPr lang="en-US" sz="2800">
                <a:solidFill>
                  <a:srgbClr val="FFFFFF"/>
                </a:solidFill>
                <a:latin typeface="Gill Sans MT" pitchFamily="34" charset="0"/>
                <a:cs typeface="Arial" charset="0"/>
              </a:rPr>
              <a:t>PROJECT</a:t>
            </a:r>
            <a:r>
              <a:rPr lang="en-US" sz="3600">
                <a:solidFill>
                  <a:srgbClr val="FFFFFF"/>
                </a:solidFill>
                <a:latin typeface="Gill Sans MT" pitchFamily="34" charset="0"/>
                <a:cs typeface="Arial" charset="0"/>
              </a:rPr>
              <a:t> </a:t>
            </a:r>
            <a:r>
              <a:rPr lang="en-US" sz="2800">
                <a:solidFill>
                  <a:srgbClr val="FFFFFF"/>
                </a:solidFill>
                <a:latin typeface="Gill Sans MT" pitchFamily="34" charset="0"/>
                <a:cs typeface="Arial" charset="0"/>
              </a:rPr>
              <a:t>AND THEIR FAMILIES WILL BE CONTACTED IN THE NEXT FEW MONTHS</a:t>
            </a:r>
            <a:endParaRPr lang="en-US" sz="2400">
              <a:solidFill>
                <a:srgbClr val="FFFFFF"/>
              </a:solidFill>
              <a:latin typeface="Gill Sans MT" pitchFamily="34" charset="0"/>
              <a:cs typeface="Arial" charset="0"/>
            </a:endParaRPr>
          </a:p>
        </p:txBody>
      </p:sp>
      <p:grpSp>
        <p:nvGrpSpPr>
          <p:cNvPr id="13324" name="Gruppo 26"/>
          <p:cNvGrpSpPr>
            <a:grpSpLocks/>
          </p:cNvGrpSpPr>
          <p:nvPr/>
        </p:nvGrpSpPr>
        <p:grpSpPr bwMode="auto">
          <a:xfrm>
            <a:off x="950913" y="25419050"/>
            <a:ext cx="5713412" cy="7402513"/>
            <a:chOff x="951326" y="25419075"/>
            <a:chExt cx="5712816" cy="7402510"/>
          </a:xfrm>
        </p:grpSpPr>
        <p:grpSp>
          <p:nvGrpSpPr>
            <p:cNvPr id="36" name="Gruppo 35"/>
            <p:cNvGrpSpPr/>
            <p:nvPr/>
          </p:nvGrpSpPr>
          <p:grpSpPr>
            <a:xfrm>
              <a:off x="951326" y="25851124"/>
              <a:ext cx="338368" cy="1512168"/>
              <a:chOff x="10945391" y="19852507"/>
              <a:chExt cx="792088" cy="3166911"/>
            </a:xfrm>
            <a:solidFill>
              <a:schemeClr val="bg1"/>
            </a:solidFill>
          </p:grpSpPr>
          <p:sp>
            <p:nvSpPr>
              <p:cNvPr id="71" name="Rettangolo 70"/>
              <p:cNvSpPr/>
              <p:nvPr/>
            </p:nvSpPr>
            <p:spPr>
              <a:xfrm>
                <a:off x="10945391" y="20841845"/>
                <a:ext cx="792088" cy="217757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sp>
            <p:nvSpPr>
              <p:cNvPr id="72" name="Ovale 71"/>
              <p:cNvSpPr/>
              <p:nvPr/>
            </p:nvSpPr>
            <p:spPr>
              <a:xfrm>
                <a:off x="10945391" y="19852507"/>
                <a:ext cx="792088" cy="67002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grpSp>
        <p:grpSp>
          <p:nvGrpSpPr>
            <p:cNvPr id="37" name="Gruppo 36"/>
            <p:cNvGrpSpPr/>
            <p:nvPr/>
          </p:nvGrpSpPr>
          <p:grpSpPr>
            <a:xfrm>
              <a:off x="1973550" y="25851122"/>
              <a:ext cx="384094" cy="2238558"/>
              <a:chOff x="10945391" y="19776583"/>
              <a:chExt cx="792088" cy="3986307"/>
            </a:xfrm>
            <a:solidFill>
              <a:srgbClr val="F8981D"/>
            </a:solidFill>
          </p:grpSpPr>
          <p:sp>
            <p:nvSpPr>
              <p:cNvPr id="69" name="Rettangolo 68"/>
              <p:cNvSpPr/>
              <p:nvPr/>
            </p:nvSpPr>
            <p:spPr>
              <a:xfrm>
                <a:off x="10945391" y="20954578"/>
                <a:ext cx="792088" cy="280831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sp>
            <p:nvSpPr>
              <p:cNvPr id="70" name="Ovale 69"/>
              <p:cNvSpPr/>
              <p:nvPr/>
            </p:nvSpPr>
            <p:spPr>
              <a:xfrm>
                <a:off x="10945391" y="19776583"/>
                <a:ext cx="792088" cy="74594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grpSp>
        <p:grpSp>
          <p:nvGrpSpPr>
            <p:cNvPr id="38" name="Gruppo 37"/>
            <p:cNvGrpSpPr/>
            <p:nvPr/>
          </p:nvGrpSpPr>
          <p:grpSpPr>
            <a:xfrm>
              <a:off x="1465998" y="25419075"/>
              <a:ext cx="381975" cy="1882085"/>
              <a:chOff x="10945391" y="19809683"/>
              <a:chExt cx="792088" cy="3953207"/>
            </a:xfrm>
            <a:solidFill>
              <a:srgbClr val="808285"/>
            </a:solidFill>
          </p:grpSpPr>
          <p:sp>
            <p:nvSpPr>
              <p:cNvPr id="67" name="Rettangolo 66"/>
              <p:cNvSpPr/>
              <p:nvPr/>
            </p:nvSpPr>
            <p:spPr>
              <a:xfrm>
                <a:off x="10945391" y="20954578"/>
                <a:ext cx="792088" cy="280831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sp>
            <p:nvSpPr>
              <p:cNvPr id="68" name="Ovale 67"/>
              <p:cNvSpPr/>
              <p:nvPr/>
            </p:nvSpPr>
            <p:spPr>
              <a:xfrm>
                <a:off x="10945391" y="19809683"/>
                <a:ext cx="792088" cy="7128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grpSp>
        <p:grpSp>
          <p:nvGrpSpPr>
            <p:cNvPr id="13355" name="Gruppo 38"/>
            <p:cNvGrpSpPr>
              <a:grpSpLocks/>
            </p:cNvGrpSpPr>
            <p:nvPr/>
          </p:nvGrpSpPr>
          <p:grpSpPr bwMode="auto">
            <a:xfrm>
              <a:off x="1635181" y="26785480"/>
              <a:ext cx="425585" cy="2008229"/>
              <a:chOff x="10945391" y="19658434"/>
              <a:chExt cx="792088" cy="4104456"/>
            </a:xfrm>
          </p:grpSpPr>
          <p:sp>
            <p:nvSpPr>
              <p:cNvPr id="65" name="Rettangolo 64"/>
              <p:cNvSpPr/>
              <p:nvPr/>
            </p:nvSpPr>
            <p:spPr>
              <a:xfrm>
                <a:off x="10945923" y="20953896"/>
                <a:ext cx="791755" cy="2809789"/>
              </a:xfrm>
              <a:prstGeom prst="rect">
                <a:avLst/>
              </a:prstGeom>
              <a:solidFill>
                <a:srgbClr val="60C2E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sp>
            <p:nvSpPr>
              <p:cNvPr id="66" name="Ovale 65"/>
              <p:cNvSpPr/>
              <p:nvPr/>
            </p:nvSpPr>
            <p:spPr>
              <a:xfrm>
                <a:off x="10945923" y="19659317"/>
                <a:ext cx="791755" cy="863053"/>
              </a:xfrm>
              <a:prstGeom prst="ellipse">
                <a:avLst/>
              </a:prstGeom>
              <a:solidFill>
                <a:srgbClr val="60C2E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grpSp>
        <p:grpSp>
          <p:nvGrpSpPr>
            <p:cNvPr id="40" name="Gruppo 39"/>
            <p:cNvGrpSpPr/>
            <p:nvPr/>
          </p:nvGrpSpPr>
          <p:grpSpPr>
            <a:xfrm>
              <a:off x="2357644" y="25931916"/>
              <a:ext cx="620852" cy="2618862"/>
              <a:chOff x="10945391" y="19658434"/>
              <a:chExt cx="792088" cy="4104456"/>
            </a:xfrm>
            <a:solidFill>
              <a:schemeClr val="bg1"/>
            </a:solidFill>
          </p:grpSpPr>
          <p:sp>
            <p:nvSpPr>
              <p:cNvPr id="63" name="Rettangolo 62"/>
              <p:cNvSpPr/>
              <p:nvPr/>
            </p:nvSpPr>
            <p:spPr>
              <a:xfrm>
                <a:off x="10945391" y="20954578"/>
                <a:ext cx="792088" cy="280831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sp>
            <p:nvSpPr>
              <p:cNvPr id="64" name="Ovale 63"/>
              <p:cNvSpPr/>
              <p:nvPr/>
            </p:nvSpPr>
            <p:spPr>
              <a:xfrm>
                <a:off x="10945391" y="19658434"/>
                <a:ext cx="792088" cy="86409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grpSp>
        <p:grpSp>
          <p:nvGrpSpPr>
            <p:cNvPr id="41" name="Gruppo 40"/>
            <p:cNvGrpSpPr/>
            <p:nvPr/>
          </p:nvGrpSpPr>
          <p:grpSpPr>
            <a:xfrm>
              <a:off x="2640126" y="26742951"/>
              <a:ext cx="600406" cy="3154564"/>
              <a:chOff x="10945391" y="19658433"/>
              <a:chExt cx="787628" cy="3989618"/>
            </a:xfrm>
            <a:solidFill>
              <a:srgbClr val="F5D10D"/>
            </a:solidFill>
          </p:grpSpPr>
          <p:sp>
            <p:nvSpPr>
              <p:cNvPr id="61" name="Rettangolo 60"/>
              <p:cNvSpPr/>
              <p:nvPr/>
            </p:nvSpPr>
            <p:spPr>
              <a:xfrm>
                <a:off x="10945391" y="20954579"/>
                <a:ext cx="787628" cy="269347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sp>
            <p:nvSpPr>
              <p:cNvPr id="62" name="Ovale 61"/>
              <p:cNvSpPr/>
              <p:nvPr/>
            </p:nvSpPr>
            <p:spPr>
              <a:xfrm>
                <a:off x="10945391" y="19658433"/>
                <a:ext cx="787628" cy="828761"/>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grpSp>
        <p:grpSp>
          <p:nvGrpSpPr>
            <p:cNvPr id="42" name="Gruppo 41"/>
            <p:cNvGrpSpPr/>
            <p:nvPr/>
          </p:nvGrpSpPr>
          <p:grpSpPr>
            <a:xfrm>
              <a:off x="3243933" y="26278024"/>
              <a:ext cx="563374" cy="2880080"/>
              <a:chOff x="10945391" y="19658434"/>
              <a:chExt cx="792088" cy="4104456"/>
            </a:xfrm>
            <a:solidFill>
              <a:srgbClr val="60C2EF"/>
            </a:solidFill>
          </p:grpSpPr>
          <p:sp>
            <p:nvSpPr>
              <p:cNvPr id="59" name="Rettangolo 58"/>
              <p:cNvSpPr/>
              <p:nvPr/>
            </p:nvSpPr>
            <p:spPr>
              <a:xfrm>
                <a:off x="10945391" y="20954578"/>
                <a:ext cx="792088" cy="280831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sp>
            <p:nvSpPr>
              <p:cNvPr id="60" name="Ovale 59"/>
              <p:cNvSpPr/>
              <p:nvPr/>
            </p:nvSpPr>
            <p:spPr>
              <a:xfrm>
                <a:off x="10945391" y="19658434"/>
                <a:ext cx="792088" cy="86409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grpSp>
        <p:grpSp>
          <p:nvGrpSpPr>
            <p:cNvPr id="43" name="Gruppo 42"/>
            <p:cNvGrpSpPr/>
            <p:nvPr/>
          </p:nvGrpSpPr>
          <p:grpSpPr>
            <a:xfrm>
              <a:off x="4597404" y="27745332"/>
              <a:ext cx="676735" cy="3271312"/>
              <a:chOff x="10945391" y="19658434"/>
              <a:chExt cx="792088" cy="4104456"/>
            </a:xfrm>
            <a:solidFill>
              <a:srgbClr val="F5D10D"/>
            </a:solidFill>
          </p:grpSpPr>
          <p:sp>
            <p:nvSpPr>
              <p:cNvPr id="57" name="Rettangolo 56"/>
              <p:cNvSpPr/>
              <p:nvPr/>
            </p:nvSpPr>
            <p:spPr>
              <a:xfrm>
                <a:off x="10945391" y="20954578"/>
                <a:ext cx="792088" cy="280831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sp>
            <p:nvSpPr>
              <p:cNvPr id="58" name="Ovale 57"/>
              <p:cNvSpPr/>
              <p:nvPr/>
            </p:nvSpPr>
            <p:spPr>
              <a:xfrm>
                <a:off x="10945391" y="19658434"/>
                <a:ext cx="792088" cy="86409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grpSp>
        <p:grpSp>
          <p:nvGrpSpPr>
            <p:cNvPr id="44" name="Gruppo 43"/>
            <p:cNvGrpSpPr/>
            <p:nvPr/>
          </p:nvGrpSpPr>
          <p:grpSpPr>
            <a:xfrm>
              <a:off x="3582301" y="27913680"/>
              <a:ext cx="676735" cy="3271312"/>
              <a:chOff x="10945391" y="19658434"/>
              <a:chExt cx="792088" cy="4104456"/>
            </a:xfrm>
            <a:solidFill>
              <a:srgbClr val="808285"/>
            </a:solidFill>
          </p:grpSpPr>
          <p:sp>
            <p:nvSpPr>
              <p:cNvPr id="55" name="Rettangolo 54"/>
              <p:cNvSpPr/>
              <p:nvPr/>
            </p:nvSpPr>
            <p:spPr>
              <a:xfrm>
                <a:off x="10945391" y="20954578"/>
                <a:ext cx="792088" cy="280831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sp>
            <p:nvSpPr>
              <p:cNvPr id="56" name="Ovale 55"/>
              <p:cNvSpPr/>
              <p:nvPr/>
            </p:nvSpPr>
            <p:spPr>
              <a:xfrm>
                <a:off x="10945391" y="19658434"/>
                <a:ext cx="792088" cy="86409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grpSp>
        <p:grpSp>
          <p:nvGrpSpPr>
            <p:cNvPr id="45" name="Gruppo 44"/>
            <p:cNvGrpSpPr/>
            <p:nvPr/>
          </p:nvGrpSpPr>
          <p:grpSpPr>
            <a:xfrm>
              <a:off x="4259037" y="28621535"/>
              <a:ext cx="676735" cy="3271312"/>
              <a:chOff x="10945391" y="19658434"/>
              <a:chExt cx="792088" cy="4104456"/>
            </a:xfrm>
            <a:solidFill>
              <a:srgbClr val="F8981D"/>
            </a:solidFill>
          </p:grpSpPr>
          <p:sp>
            <p:nvSpPr>
              <p:cNvPr id="53" name="Rettangolo 52"/>
              <p:cNvSpPr/>
              <p:nvPr/>
            </p:nvSpPr>
            <p:spPr>
              <a:xfrm>
                <a:off x="10945391" y="20954578"/>
                <a:ext cx="792088" cy="280831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sp>
            <p:nvSpPr>
              <p:cNvPr id="54" name="Ovale 53"/>
              <p:cNvSpPr/>
              <p:nvPr/>
            </p:nvSpPr>
            <p:spPr>
              <a:xfrm>
                <a:off x="10945391" y="19658434"/>
                <a:ext cx="792088" cy="86409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grpSp>
        <p:grpSp>
          <p:nvGrpSpPr>
            <p:cNvPr id="46" name="Gruppo 45"/>
            <p:cNvGrpSpPr/>
            <p:nvPr/>
          </p:nvGrpSpPr>
          <p:grpSpPr>
            <a:xfrm>
              <a:off x="5733848" y="28666360"/>
              <a:ext cx="930294" cy="4155225"/>
              <a:chOff x="10945391" y="19658434"/>
              <a:chExt cx="792088" cy="4071579"/>
            </a:xfrm>
            <a:solidFill>
              <a:srgbClr val="F8981D"/>
            </a:solidFill>
          </p:grpSpPr>
          <p:sp>
            <p:nvSpPr>
              <p:cNvPr id="51" name="Rettangolo 50"/>
              <p:cNvSpPr/>
              <p:nvPr/>
            </p:nvSpPr>
            <p:spPr>
              <a:xfrm>
                <a:off x="10945391" y="20921701"/>
                <a:ext cx="792088" cy="280831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sp>
            <p:nvSpPr>
              <p:cNvPr id="52" name="Ovale 51"/>
              <p:cNvSpPr/>
              <p:nvPr/>
            </p:nvSpPr>
            <p:spPr>
              <a:xfrm>
                <a:off x="10945391" y="19658434"/>
                <a:ext cx="792088" cy="86409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grpSp>
        <p:grpSp>
          <p:nvGrpSpPr>
            <p:cNvPr id="13363" name="Gruppo 46"/>
            <p:cNvGrpSpPr>
              <a:grpSpLocks/>
            </p:cNvGrpSpPr>
            <p:nvPr/>
          </p:nvGrpSpPr>
          <p:grpSpPr bwMode="auto">
            <a:xfrm>
              <a:off x="5143910" y="29091482"/>
              <a:ext cx="843496" cy="3271312"/>
              <a:chOff x="10945391" y="19466657"/>
              <a:chExt cx="792088" cy="4104457"/>
            </a:xfrm>
          </p:grpSpPr>
          <p:sp>
            <p:nvSpPr>
              <p:cNvPr id="49" name="Rettangolo 48"/>
              <p:cNvSpPr/>
              <p:nvPr/>
            </p:nvSpPr>
            <p:spPr>
              <a:xfrm>
                <a:off x="10944983" y="20762671"/>
                <a:ext cx="792995" cy="2808448"/>
              </a:xfrm>
              <a:prstGeom prst="rect">
                <a:avLst/>
              </a:prstGeom>
              <a:solidFill>
                <a:srgbClr val="60C2E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sp>
            <p:nvSpPr>
              <p:cNvPr id="50" name="Ovale 49"/>
              <p:cNvSpPr/>
              <p:nvPr/>
            </p:nvSpPr>
            <p:spPr>
              <a:xfrm>
                <a:off x="10944983" y="19466005"/>
                <a:ext cx="792995" cy="864444"/>
              </a:xfrm>
              <a:prstGeom prst="ellipse">
                <a:avLst/>
              </a:prstGeom>
              <a:solidFill>
                <a:srgbClr val="60C2E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grpSp>
      </p:grpSp>
      <p:sp>
        <p:nvSpPr>
          <p:cNvPr id="28" name="Rettangolo 27"/>
          <p:cNvSpPr/>
          <p:nvPr/>
        </p:nvSpPr>
        <p:spPr>
          <a:xfrm>
            <a:off x="0" y="34798000"/>
            <a:ext cx="358775" cy="1968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sp>
        <p:nvSpPr>
          <p:cNvPr id="8" name="Rettangolo 7"/>
          <p:cNvSpPr/>
          <p:nvPr/>
        </p:nvSpPr>
        <p:spPr>
          <a:xfrm>
            <a:off x="1588" y="32548513"/>
            <a:ext cx="5759450" cy="3455987"/>
          </a:xfrm>
          <a:prstGeom prst="rect">
            <a:avLst/>
          </a:prstGeom>
          <a:solidFill>
            <a:srgbClr val="A8CF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sp>
        <p:nvSpPr>
          <p:cNvPr id="3" name="Ovale 2"/>
          <p:cNvSpPr/>
          <p:nvPr/>
        </p:nvSpPr>
        <p:spPr>
          <a:xfrm>
            <a:off x="0" y="32548513"/>
            <a:ext cx="10947400" cy="6408737"/>
          </a:xfrm>
          <a:prstGeom prst="ellipse">
            <a:avLst/>
          </a:prstGeom>
          <a:solidFill>
            <a:srgbClr val="F898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sp>
        <p:nvSpPr>
          <p:cNvPr id="78" name="Ovale 77"/>
          <p:cNvSpPr/>
          <p:nvPr/>
        </p:nvSpPr>
        <p:spPr>
          <a:xfrm>
            <a:off x="327025" y="32835850"/>
            <a:ext cx="10947400" cy="583247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sp>
        <p:nvSpPr>
          <p:cNvPr id="34" name="Rettangolo 33"/>
          <p:cNvSpPr/>
          <p:nvPr/>
        </p:nvSpPr>
        <p:spPr>
          <a:xfrm>
            <a:off x="5988050" y="32835850"/>
            <a:ext cx="4300538" cy="19510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sp>
        <p:nvSpPr>
          <p:cNvPr id="13330" name="CasellaDiTesto 18"/>
          <p:cNvSpPr txBox="1">
            <a:spLocks noChangeArrowheads="1"/>
          </p:cNvSpPr>
          <p:nvPr/>
        </p:nvSpPr>
        <p:spPr bwMode="auto">
          <a:xfrm>
            <a:off x="646113" y="34996438"/>
            <a:ext cx="12315825" cy="584200"/>
          </a:xfrm>
          <a:prstGeom prst="rect">
            <a:avLst/>
          </a:prstGeom>
          <a:noFill/>
          <a:ln w="9525">
            <a:noFill/>
            <a:miter lim="800000"/>
            <a:headEnd/>
            <a:tailEnd/>
          </a:ln>
        </p:spPr>
        <p:txBody>
          <a:bodyPr>
            <a:spAutoFit/>
          </a:bodyPr>
          <a:lstStyle/>
          <a:p>
            <a:r>
              <a:rPr lang="en-US" sz="3200">
                <a:solidFill>
                  <a:srgbClr val="808285"/>
                </a:solidFill>
                <a:latin typeface="Gill Sans MT" pitchFamily="34" charset="0"/>
              </a:rPr>
              <a:t>I.Family is EC funded Project No. 266044 building on the IDEFICS study</a:t>
            </a:r>
          </a:p>
        </p:txBody>
      </p:sp>
      <p:pic>
        <p:nvPicPr>
          <p:cNvPr id="13331" name="Picture 2"/>
          <p:cNvPicPr>
            <a:picLocks noChangeAspect="1" noChangeArrowheads="1"/>
          </p:cNvPicPr>
          <p:nvPr/>
        </p:nvPicPr>
        <p:blipFill>
          <a:blip r:embed="rId5"/>
          <a:srcRect/>
          <a:stretch>
            <a:fillRect/>
          </a:stretch>
        </p:blipFill>
        <p:spPr bwMode="auto">
          <a:xfrm>
            <a:off x="2447925" y="33483550"/>
            <a:ext cx="1584325" cy="1439863"/>
          </a:xfrm>
          <a:prstGeom prst="rect">
            <a:avLst/>
          </a:prstGeom>
          <a:noFill/>
          <a:ln w="9525">
            <a:noFill/>
            <a:miter lim="800000"/>
            <a:headEnd/>
            <a:tailEnd/>
          </a:ln>
        </p:spPr>
      </p:pic>
      <p:sp>
        <p:nvSpPr>
          <p:cNvPr id="7" name="Rettangolo 6"/>
          <p:cNvSpPr/>
          <p:nvPr/>
        </p:nvSpPr>
        <p:spPr>
          <a:xfrm>
            <a:off x="7480300" y="24842788"/>
            <a:ext cx="16859250" cy="6808787"/>
          </a:xfrm>
          <a:prstGeom prst="rect">
            <a:avLst/>
          </a:prstGeom>
          <a:ln w="57150" cmpd="sng"/>
        </p:spPr>
        <p:style>
          <a:lnRef idx="2">
            <a:schemeClr val="accent6"/>
          </a:lnRef>
          <a:fillRef idx="1">
            <a:schemeClr val="lt1"/>
          </a:fillRef>
          <a:effectRef idx="0">
            <a:schemeClr val="accent6"/>
          </a:effectRef>
          <a:fontRef idx="minor">
            <a:schemeClr val="dk1"/>
          </a:fontRef>
        </p:style>
        <p:txBody>
          <a:bodyPr anchor="ctr"/>
          <a:lstStyle/>
          <a:p>
            <a:pPr algn="ctr" defTabSz="3497580" fontAlgn="auto">
              <a:spcBef>
                <a:spcPts val="0"/>
              </a:spcBef>
              <a:spcAft>
                <a:spcPts val="0"/>
              </a:spcAft>
              <a:defRPr/>
            </a:pPr>
            <a:endParaRPr lang="en-US" dirty="0">
              <a:solidFill>
                <a:prstClr val="black"/>
              </a:solidFill>
            </a:endParaRPr>
          </a:p>
        </p:txBody>
      </p:sp>
      <p:sp>
        <p:nvSpPr>
          <p:cNvPr id="13333" name="Rectangle 130"/>
          <p:cNvSpPr>
            <a:spLocks noChangeArrowheads="1"/>
          </p:cNvSpPr>
          <p:nvPr/>
        </p:nvSpPr>
        <p:spPr bwMode="auto">
          <a:xfrm>
            <a:off x="7632700" y="24747538"/>
            <a:ext cx="8569325" cy="5640387"/>
          </a:xfrm>
          <a:prstGeom prst="rect">
            <a:avLst/>
          </a:prstGeom>
          <a:noFill/>
          <a:ln w="9525">
            <a:noFill/>
            <a:miter lim="800000"/>
            <a:headEnd/>
            <a:tailEnd/>
          </a:ln>
        </p:spPr>
        <p:txBody>
          <a:bodyPr tIns="152352" bIns="38088" anchor="ctr">
            <a:spAutoFit/>
          </a:bodyPr>
          <a:lstStyle/>
          <a:p>
            <a:r>
              <a:rPr lang="en-US" sz="2800" b="1" i="1">
                <a:solidFill>
                  <a:srgbClr val="000000"/>
                </a:solidFill>
                <a:latin typeface="Gill Sans MT" pitchFamily="34" charset="0"/>
              </a:rPr>
              <a:t>Start of I.Family</a:t>
            </a:r>
            <a:r>
              <a:rPr lang="it-IT" sz="2800" b="1" i="1">
                <a:solidFill>
                  <a:srgbClr val="000000"/>
                </a:solidFill>
                <a:latin typeface="Gill Sans MT" pitchFamily="34" charset="0"/>
              </a:rPr>
              <a:t> Study :</a:t>
            </a:r>
          </a:p>
          <a:p>
            <a:r>
              <a:rPr lang="it-IT" sz="2800">
                <a:solidFill>
                  <a:srgbClr val="000000"/>
                </a:solidFill>
                <a:latin typeface="Gill Sans MT" pitchFamily="34" charset="0"/>
              </a:rPr>
              <a:t>March 2012 </a:t>
            </a:r>
          </a:p>
          <a:p>
            <a:endParaRPr lang="it-IT" sz="2800">
              <a:solidFill>
                <a:srgbClr val="000000"/>
              </a:solidFill>
              <a:latin typeface="Gill Sans MT" pitchFamily="34" charset="0"/>
            </a:endParaRPr>
          </a:p>
          <a:p>
            <a:r>
              <a:rPr lang="en-US" sz="2800" b="1" i="1">
                <a:solidFill>
                  <a:srgbClr val="000000"/>
                </a:solidFill>
                <a:latin typeface="Gill Sans MT" pitchFamily="34" charset="0"/>
              </a:rPr>
              <a:t>Study duration</a:t>
            </a:r>
            <a:r>
              <a:rPr lang="it-IT" sz="2800" b="1" i="1">
                <a:solidFill>
                  <a:srgbClr val="000000"/>
                </a:solidFill>
                <a:latin typeface="Gill Sans MT" pitchFamily="34" charset="0"/>
              </a:rPr>
              <a:t>:</a:t>
            </a:r>
          </a:p>
          <a:p>
            <a:r>
              <a:rPr lang="it-IT" sz="2800">
                <a:solidFill>
                  <a:srgbClr val="000000"/>
                </a:solidFill>
                <a:latin typeface="Gill Sans MT" pitchFamily="34" charset="0"/>
              </a:rPr>
              <a:t>5 years </a:t>
            </a:r>
          </a:p>
          <a:p>
            <a:endParaRPr lang="it-IT" sz="2800" b="1" i="1">
              <a:solidFill>
                <a:srgbClr val="000000"/>
              </a:solidFill>
              <a:latin typeface="Gill Sans MT" pitchFamily="34" charset="0"/>
            </a:endParaRPr>
          </a:p>
          <a:p>
            <a:r>
              <a:rPr lang="en-US" sz="2800" b="1" i="1">
                <a:solidFill>
                  <a:srgbClr val="000000"/>
                </a:solidFill>
                <a:latin typeface="Gill Sans MT" pitchFamily="34" charset="0"/>
              </a:rPr>
              <a:t>Study centres</a:t>
            </a:r>
            <a:r>
              <a:rPr lang="it-IT" sz="2800" b="1" i="1">
                <a:solidFill>
                  <a:srgbClr val="000000"/>
                </a:solidFill>
                <a:latin typeface="Gill Sans MT" pitchFamily="34" charset="0"/>
              </a:rPr>
              <a:t>:</a:t>
            </a:r>
          </a:p>
          <a:p>
            <a:r>
              <a:rPr lang="en-US" sz="2800">
                <a:solidFill>
                  <a:srgbClr val="000000"/>
                </a:solidFill>
                <a:latin typeface="Gill Sans MT" pitchFamily="34" charset="0"/>
              </a:rPr>
              <a:t>17 partners working across 11 European countries </a:t>
            </a:r>
          </a:p>
          <a:p>
            <a:endParaRPr lang="it-IT" sz="2800">
              <a:solidFill>
                <a:srgbClr val="000000"/>
              </a:solidFill>
              <a:latin typeface="Gill Sans MT" pitchFamily="34" charset="0"/>
            </a:endParaRPr>
          </a:p>
          <a:p>
            <a:r>
              <a:rPr lang="en-US" sz="2800" b="1" i="1">
                <a:solidFill>
                  <a:srgbClr val="000000"/>
                </a:solidFill>
                <a:latin typeface="Gill Sans MT" pitchFamily="34" charset="0"/>
              </a:rPr>
              <a:t>Study participants</a:t>
            </a:r>
            <a:r>
              <a:rPr lang="it-IT" sz="2800" b="1" i="1">
                <a:solidFill>
                  <a:srgbClr val="000000"/>
                </a:solidFill>
                <a:latin typeface="Gill Sans MT" pitchFamily="34" charset="0"/>
              </a:rPr>
              <a:t>:</a:t>
            </a:r>
            <a:endParaRPr lang="it-IT" sz="2800">
              <a:solidFill>
                <a:srgbClr val="000000"/>
              </a:solidFill>
              <a:latin typeface="Gill Sans MT" pitchFamily="34" charset="0"/>
            </a:endParaRPr>
          </a:p>
          <a:p>
            <a:r>
              <a:rPr lang="it-IT" sz="2800">
                <a:solidFill>
                  <a:srgbClr val="000000"/>
                </a:solidFill>
                <a:latin typeface="Gill Sans MT" pitchFamily="34" charset="0"/>
              </a:rPr>
              <a:t>16000 european children </a:t>
            </a:r>
            <a:r>
              <a:rPr lang="en-US" sz="2800">
                <a:solidFill>
                  <a:srgbClr val="000000"/>
                </a:solidFill>
                <a:latin typeface="Gill Sans MT" pitchFamily="34" charset="0"/>
              </a:rPr>
              <a:t>from 2 to 15 years of age</a:t>
            </a:r>
            <a:r>
              <a:rPr lang="it-IT" sz="2800">
                <a:solidFill>
                  <a:srgbClr val="000000"/>
                </a:solidFill>
                <a:latin typeface="Gill Sans MT" pitchFamily="34" charset="0"/>
              </a:rPr>
              <a:t> and their families</a:t>
            </a:r>
          </a:p>
          <a:p>
            <a:endParaRPr lang="it-IT" sz="1800" b="1">
              <a:solidFill>
                <a:srgbClr val="000000"/>
              </a:solidFill>
              <a:latin typeface="HelveticaNeueLT Std Lt"/>
            </a:endParaRPr>
          </a:p>
        </p:txBody>
      </p:sp>
      <p:sp>
        <p:nvSpPr>
          <p:cNvPr id="13334" name="Text Box 131"/>
          <p:cNvSpPr txBox="1">
            <a:spLocks noChangeArrowheads="1"/>
          </p:cNvSpPr>
          <p:nvPr/>
        </p:nvSpPr>
        <p:spPr bwMode="auto">
          <a:xfrm>
            <a:off x="16443325" y="24930100"/>
            <a:ext cx="7929563" cy="5384800"/>
          </a:xfrm>
          <a:prstGeom prst="rect">
            <a:avLst/>
          </a:prstGeom>
          <a:noFill/>
          <a:ln w="9525">
            <a:noFill/>
            <a:miter lim="800000"/>
            <a:headEnd/>
            <a:tailEnd/>
          </a:ln>
        </p:spPr>
        <p:txBody>
          <a:bodyPr>
            <a:spAutoFit/>
          </a:bodyPr>
          <a:lstStyle/>
          <a:p>
            <a:pPr defTabSz="957263"/>
            <a:r>
              <a:rPr lang="it-IT" sz="2800" b="1" i="1">
                <a:solidFill>
                  <a:srgbClr val="000000"/>
                </a:solidFill>
                <a:latin typeface="Gill Sans MT" pitchFamily="34" charset="0"/>
              </a:rPr>
              <a:t>Contact:</a:t>
            </a:r>
            <a:endParaRPr lang="it-IT" sz="2800" b="1">
              <a:solidFill>
                <a:srgbClr val="000000"/>
              </a:solidFill>
              <a:latin typeface="Gill Sans MT" pitchFamily="34" charset="0"/>
            </a:endParaRPr>
          </a:p>
          <a:p>
            <a:pPr defTabSz="957263"/>
            <a:endParaRPr lang="it-IT" sz="2400">
              <a:solidFill>
                <a:srgbClr val="000000"/>
              </a:solidFill>
              <a:latin typeface="Gill Sans MT" pitchFamily="34" charset="0"/>
            </a:endParaRPr>
          </a:p>
          <a:p>
            <a:pPr defTabSz="957263"/>
            <a:endParaRPr lang="it-IT" sz="2400">
              <a:solidFill>
                <a:srgbClr val="000000"/>
              </a:solidFill>
              <a:latin typeface="Gill Sans MT" pitchFamily="34" charset="0"/>
            </a:endParaRPr>
          </a:p>
          <a:p>
            <a:pPr defTabSz="957263"/>
            <a:endParaRPr lang="it-IT" sz="2400">
              <a:solidFill>
                <a:srgbClr val="000000"/>
              </a:solidFill>
              <a:latin typeface="Gill Sans MT" pitchFamily="34" charset="0"/>
            </a:endParaRPr>
          </a:p>
          <a:p>
            <a:pPr defTabSz="957263"/>
            <a:endParaRPr lang="it-IT" sz="2400">
              <a:solidFill>
                <a:srgbClr val="000000"/>
              </a:solidFill>
              <a:latin typeface="Gill Sans MT" pitchFamily="34" charset="0"/>
            </a:endParaRPr>
          </a:p>
          <a:p>
            <a:pPr defTabSz="957263"/>
            <a:endParaRPr lang="it-IT" sz="4000">
              <a:solidFill>
                <a:srgbClr val="000000"/>
              </a:solidFill>
              <a:latin typeface="Gill Sans MT" pitchFamily="34" charset="0"/>
            </a:endParaRPr>
          </a:p>
          <a:p>
            <a:pPr defTabSz="957263"/>
            <a:r>
              <a:rPr lang="en-GB" sz="2800" b="1" i="1">
                <a:solidFill>
                  <a:srgbClr val="000000"/>
                </a:solidFill>
                <a:latin typeface="Gill Sans MT" pitchFamily="34" charset="0"/>
              </a:rPr>
              <a:t>Email:</a:t>
            </a:r>
            <a:r>
              <a:rPr lang="en-GB" sz="2800">
                <a:solidFill>
                  <a:srgbClr val="000000"/>
                </a:solidFill>
                <a:latin typeface="Gill Sans MT" pitchFamily="34" charset="0"/>
              </a:rPr>
              <a:t> 		</a:t>
            </a:r>
            <a:endParaRPr lang="it-IT" sz="2800">
              <a:solidFill>
                <a:srgbClr val="000000"/>
              </a:solidFill>
              <a:latin typeface="Gill Sans MT" pitchFamily="34" charset="0"/>
            </a:endParaRPr>
          </a:p>
          <a:p>
            <a:pPr defTabSz="957263"/>
            <a:r>
              <a:rPr lang="en-GB" sz="2800">
                <a:solidFill>
                  <a:srgbClr val="000000"/>
                </a:solidFill>
                <a:latin typeface="Gill Sans MT" pitchFamily="34" charset="0"/>
              </a:rPr>
              <a:t>	</a:t>
            </a:r>
            <a:endParaRPr lang="de-DE" sz="2800">
              <a:solidFill>
                <a:srgbClr val="000000"/>
              </a:solidFill>
              <a:latin typeface="Gill Sans MT" pitchFamily="34" charset="0"/>
            </a:endParaRPr>
          </a:p>
          <a:p>
            <a:pPr defTabSz="957263"/>
            <a:endParaRPr lang="it-IT" sz="2400">
              <a:solidFill>
                <a:srgbClr val="000000"/>
              </a:solidFill>
              <a:latin typeface="Gill Sans MT" pitchFamily="34" charset="0"/>
            </a:endParaRPr>
          </a:p>
          <a:p>
            <a:pPr defTabSz="957263"/>
            <a:r>
              <a:rPr lang="it-IT" sz="2800" b="1" i="1">
                <a:solidFill>
                  <a:srgbClr val="000000"/>
                </a:solidFill>
                <a:latin typeface="Gill Sans MT" pitchFamily="34" charset="0"/>
              </a:rPr>
              <a:t>Web Site:   </a:t>
            </a:r>
          </a:p>
          <a:p>
            <a:pPr defTabSz="957263"/>
            <a:r>
              <a:rPr lang="it-IT" sz="2800">
                <a:solidFill>
                  <a:srgbClr val="000000"/>
                </a:solidFill>
                <a:latin typeface="Gill Sans MT" pitchFamily="34" charset="0"/>
              </a:rPr>
              <a:t>www.ifamilystudy.eu</a:t>
            </a:r>
          </a:p>
          <a:p>
            <a:pPr defTabSz="957263"/>
            <a:endParaRPr lang="it-IT" sz="2400">
              <a:solidFill>
                <a:srgbClr val="000000"/>
              </a:solidFill>
              <a:latin typeface="Gill Sans MT" pitchFamily="34" charset="0"/>
            </a:endParaRPr>
          </a:p>
          <a:p>
            <a:pPr defTabSz="957263"/>
            <a:r>
              <a:rPr lang="it-IT" sz="1800">
                <a:solidFill>
                  <a:srgbClr val="000000"/>
                </a:solidFill>
                <a:latin typeface="HelveticaNeueLT Std Lt"/>
              </a:rPr>
              <a:t>         </a:t>
            </a:r>
            <a:r>
              <a:rPr lang="it-IT" sz="2000">
                <a:solidFill>
                  <a:srgbClr val="000000"/>
                </a:solidFill>
                <a:latin typeface="Gill Sans MT" pitchFamily="34" charset="0"/>
              </a:rPr>
              <a:t>www.facebook.com/IFamilyStudy  </a:t>
            </a:r>
            <a:r>
              <a:rPr lang="it-IT" sz="1800">
                <a:solidFill>
                  <a:srgbClr val="000000"/>
                </a:solidFill>
                <a:latin typeface="HelveticaNeueLT Std Lt"/>
              </a:rPr>
              <a:t>            </a:t>
            </a:r>
            <a:r>
              <a:rPr lang="it-IT" sz="2000">
                <a:solidFill>
                  <a:srgbClr val="000000"/>
                </a:solidFill>
                <a:latin typeface="Gill Sans MT" pitchFamily="34" charset="0"/>
              </a:rPr>
              <a:t>twitter.com/IFamilyStudy</a:t>
            </a:r>
          </a:p>
        </p:txBody>
      </p:sp>
      <p:sp>
        <p:nvSpPr>
          <p:cNvPr id="13335" name="Text Box 132"/>
          <p:cNvSpPr txBox="1">
            <a:spLocks noChangeArrowheads="1"/>
          </p:cNvSpPr>
          <p:nvPr/>
        </p:nvSpPr>
        <p:spPr bwMode="auto">
          <a:xfrm>
            <a:off x="7632700" y="30637163"/>
            <a:ext cx="15960725" cy="830262"/>
          </a:xfrm>
          <a:prstGeom prst="rect">
            <a:avLst/>
          </a:prstGeom>
          <a:noFill/>
          <a:ln w="9525">
            <a:noFill/>
            <a:miter lim="800000"/>
            <a:headEnd/>
            <a:tailEnd/>
          </a:ln>
        </p:spPr>
        <p:txBody>
          <a:bodyPr>
            <a:spAutoFit/>
          </a:bodyPr>
          <a:lstStyle/>
          <a:p>
            <a:pPr defTabSz="957263"/>
            <a:r>
              <a:rPr lang="en-US" sz="2400">
                <a:solidFill>
                  <a:srgbClr val="000000"/>
                </a:solidFill>
                <a:latin typeface="Gill Sans MT" pitchFamily="34" charset="0"/>
              </a:rPr>
              <a:t>I.Family Study is an EC funded project under Framework 7, Contract</a:t>
            </a:r>
            <a:r>
              <a:rPr lang="it-IT" sz="2400">
                <a:solidFill>
                  <a:srgbClr val="000000"/>
                </a:solidFill>
                <a:latin typeface="Gill Sans MT" pitchFamily="34" charset="0"/>
              </a:rPr>
              <a:t> </a:t>
            </a:r>
            <a:r>
              <a:rPr lang="en-US" sz="2400">
                <a:solidFill>
                  <a:srgbClr val="000000"/>
                </a:solidFill>
                <a:latin typeface="Gill Sans MT" pitchFamily="34" charset="0"/>
              </a:rPr>
              <a:t>Number</a:t>
            </a:r>
            <a:r>
              <a:rPr lang="it-IT" sz="2400">
                <a:solidFill>
                  <a:srgbClr val="000000"/>
                </a:solidFill>
                <a:latin typeface="Gill Sans MT" pitchFamily="34" charset="0"/>
              </a:rPr>
              <a:t> FP7 266044 (KBBE 2010-4) </a:t>
            </a:r>
          </a:p>
          <a:p>
            <a:pPr defTabSz="957263"/>
            <a:r>
              <a:rPr lang="en-US" sz="2400">
                <a:solidFill>
                  <a:srgbClr val="000000"/>
                </a:solidFill>
                <a:latin typeface="Gill Sans MT" pitchFamily="34" charset="0"/>
              </a:rPr>
              <a:t>Information contained herein are provided by the authors and not by the European Commission </a:t>
            </a:r>
            <a:endParaRPr lang="it-IT" sz="2400">
              <a:solidFill>
                <a:srgbClr val="000000"/>
              </a:solidFill>
              <a:latin typeface="Gill Sans MT" pitchFamily="34" charset="0"/>
            </a:endParaRPr>
          </a:p>
        </p:txBody>
      </p:sp>
      <p:pic>
        <p:nvPicPr>
          <p:cNvPr id="13336" name="Picture 2" descr="http://www.ifamilystudy.eu/wp-content/themes/iFamily/images/facebook.png"/>
          <p:cNvPicPr>
            <a:picLocks noChangeAspect="1" noChangeArrowheads="1"/>
          </p:cNvPicPr>
          <p:nvPr/>
        </p:nvPicPr>
        <p:blipFill>
          <a:blip r:embed="rId6"/>
          <a:srcRect/>
          <a:stretch>
            <a:fillRect/>
          </a:stretch>
        </p:blipFill>
        <p:spPr bwMode="auto">
          <a:xfrm>
            <a:off x="16549688" y="29838650"/>
            <a:ext cx="457200" cy="476250"/>
          </a:xfrm>
          <a:prstGeom prst="rect">
            <a:avLst/>
          </a:prstGeom>
          <a:noFill/>
          <a:ln w="9525">
            <a:noFill/>
            <a:miter lim="800000"/>
            <a:headEnd/>
            <a:tailEnd/>
          </a:ln>
        </p:spPr>
      </p:pic>
      <p:pic>
        <p:nvPicPr>
          <p:cNvPr id="13337" name="Picture 4" descr="http://www.ifamilystudy.eu/wp-content/themes/iFamily/images/twitter.png"/>
          <p:cNvPicPr>
            <a:picLocks noChangeAspect="1" noChangeArrowheads="1"/>
          </p:cNvPicPr>
          <p:nvPr/>
        </p:nvPicPr>
        <p:blipFill>
          <a:blip r:embed="rId7"/>
          <a:srcRect/>
          <a:stretch>
            <a:fillRect/>
          </a:stretch>
        </p:blipFill>
        <p:spPr bwMode="auto">
          <a:xfrm>
            <a:off x="20810538" y="29838650"/>
            <a:ext cx="457200" cy="476250"/>
          </a:xfrm>
          <a:prstGeom prst="rect">
            <a:avLst/>
          </a:prstGeom>
          <a:noFill/>
          <a:ln w="9525">
            <a:noFill/>
            <a:miter lim="800000"/>
            <a:headEnd/>
            <a:tailEnd/>
          </a:ln>
        </p:spPr>
      </p:pic>
      <p:sp>
        <p:nvSpPr>
          <p:cNvPr id="13338" name="CasellaDiTesto 79"/>
          <p:cNvSpPr txBox="1">
            <a:spLocks noChangeArrowheads="1"/>
          </p:cNvSpPr>
          <p:nvPr/>
        </p:nvSpPr>
        <p:spPr bwMode="auto">
          <a:xfrm>
            <a:off x="12393613" y="17281525"/>
            <a:ext cx="11633200" cy="2586038"/>
          </a:xfrm>
          <a:prstGeom prst="rect">
            <a:avLst/>
          </a:prstGeom>
          <a:noFill/>
          <a:ln w="9525">
            <a:noFill/>
            <a:miter lim="800000"/>
            <a:headEnd/>
            <a:tailEnd/>
          </a:ln>
        </p:spPr>
        <p:txBody>
          <a:bodyPr>
            <a:spAutoFit/>
          </a:bodyPr>
          <a:lstStyle/>
          <a:p>
            <a:pPr algn="ctr"/>
            <a:r>
              <a:rPr lang="en-US" sz="5400" b="1">
                <a:solidFill>
                  <a:srgbClr val="000000"/>
                </a:solidFill>
                <a:latin typeface="Gill Sans MT" pitchFamily="34" charset="0"/>
              </a:rPr>
              <a:t>Experience of a supportive and warm family environment is the key to maintaining a healthy weight</a:t>
            </a:r>
          </a:p>
        </p:txBody>
      </p:sp>
      <p:sp>
        <p:nvSpPr>
          <p:cNvPr id="13339" name="CasellaDiTesto 80"/>
          <p:cNvSpPr txBox="1">
            <a:spLocks noChangeArrowheads="1"/>
          </p:cNvSpPr>
          <p:nvPr/>
        </p:nvSpPr>
        <p:spPr bwMode="auto">
          <a:xfrm>
            <a:off x="93663" y="16273463"/>
            <a:ext cx="4970462" cy="3540125"/>
          </a:xfrm>
          <a:prstGeom prst="rect">
            <a:avLst/>
          </a:prstGeom>
          <a:solidFill>
            <a:srgbClr val="F8981D"/>
          </a:solidFill>
          <a:ln w="9525">
            <a:noFill/>
            <a:miter lim="800000"/>
            <a:headEnd/>
            <a:tailEnd/>
          </a:ln>
        </p:spPr>
        <p:txBody>
          <a:bodyPr>
            <a:spAutoFit/>
          </a:bodyPr>
          <a:lstStyle/>
          <a:p>
            <a:pPr algn="just"/>
            <a:r>
              <a:rPr lang="en-US" sz="2800">
                <a:solidFill>
                  <a:srgbClr val="000000"/>
                </a:solidFill>
                <a:latin typeface="Gill Sans MT" pitchFamily="34" charset="0"/>
              </a:rPr>
              <a:t>The EC funded IDEFICS study has shown that children under the age of 10 who regularly eat in a family unit, have fun within a structured home environment, and have a sense of well-being reduce their risk of becoming overweight or obese by 50%. </a:t>
            </a:r>
            <a:endParaRPr lang="it-IT" sz="2800">
              <a:solidFill>
                <a:srgbClr val="000000"/>
              </a:solidFill>
              <a:latin typeface="Gill Sans MT" pitchFamily="34" charset="0"/>
            </a:endParaRPr>
          </a:p>
        </p:txBody>
      </p:sp>
      <p:grpSp>
        <p:nvGrpSpPr>
          <p:cNvPr id="13340" name="Gruppo 19"/>
          <p:cNvGrpSpPr>
            <a:grpSpLocks/>
          </p:cNvGrpSpPr>
          <p:nvPr/>
        </p:nvGrpSpPr>
        <p:grpSpPr bwMode="auto">
          <a:xfrm>
            <a:off x="71438" y="3889375"/>
            <a:ext cx="25131712" cy="11125200"/>
            <a:chOff x="72183" y="3888682"/>
            <a:chExt cx="25130967" cy="11125540"/>
          </a:xfrm>
        </p:grpSpPr>
        <p:pic>
          <p:nvPicPr>
            <p:cNvPr id="13347" name="Picture 3"/>
            <p:cNvPicPr>
              <a:picLocks noChangeAspect="1" noChangeArrowheads="1"/>
            </p:cNvPicPr>
            <p:nvPr/>
          </p:nvPicPr>
          <p:blipFill>
            <a:blip r:embed="rId3"/>
            <a:srcRect l="-714" t="2" r="-2" b="14041"/>
            <a:stretch>
              <a:fillRect/>
            </a:stretch>
          </p:blipFill>
          <p:spPr bwMode="auto">
            <a:xfrm>
              <a:off x="11615629" y="3888682"/>
              <a:ext cx="12289530" cy="618973"/>
            </a:xfrm>
            <a:prstGeom prst="rect">
              <a:avLst/>
            </a:prstGeom>
            <a:noFill/>
            <a:ln w="9525">
              <a:noFill/>
              <a:miter lim="800000"/>
              <a:headEnd/>
              <a:tailEnd/>
            </a:ln>
          </p:spPr>
        </p:pic>
        <p:pic>
          <p:nvPicPr>
            <p:cNvPr id="13348" name="Picture 3"/>
            <p:cNvPicPr>
              <a:picLocks noChangeAspect="1" noChangeArrowheads="1"/>
            </p:cNvPicPr>
            <p:nvPr/>
          </p:nvPicPr>
          <p:blipFill>
            <a:blip r:embed="rId3"/>
            <a:srcRect l="69966" t="-237" r="14691" b="15102"/>
            <a:stretch>
              <a:fillRect/>
            </a:stretch>
          </p:blipFill>
          <p:spPr bwMode="auto">
            <a:xfrm>
              <a:off x="23330767" y="3888682"/>
              <a:ext cx="1872383" cy="613042"/>
            </a:xfrm>
            <a:prstGeom prst="rect">
              <a:avLst/>
            </a:prstGeom>
            <a:noFill/>
            <a:ln w="9525">
              <a:noFill/>
              <a:miter lim="800000"/>
              <a:headEnd/>
              <a:tailEnd/>
            </a:ln>
          </p:spPr>
        </p:pic>
        <p:pic>
          <p:nvPicPr>
            <p:cNvPr id="13349" name="Picture 3"/>
            <p:cNvPicPr>
              <a:picLocks noChangeAspect="1" noChangeArrowheads="1"/>
            </p:cNvPicPr>
            <p:nvPr/>
          </p:nvPicPr>
          <p:blipFill>
            <a:blip r:embed="rId3"/>
            <a:srcRect l="-714" t="2" r="35419" b="-1118"/>
            <a:stretch>
              <a:fillRect/>
            </a:stretch>
          </p:blipFill>
          <p:spPr bwMode="auto">
            <a:xfrm>
              <a:off x="4305540" y="3888682"/>
              <a:ext cx="7967482" cy="728142"/>
            </a:xfrm>
            <a:prstGeom prst="rect">
              <a:avLst/>
            </a:prstGeom>
            <a:noFill/>
            <a:ln w="9525">
              <a:noFill/>
              <a:miter lim="800000"/>
              <a:headEnd/>
              <a:tailEnd/>
            </a:ln>
          </p:spPr>
        </p:pic>
        <p:pic>
          <p:nvPicPr>
            <p:cNvPr id="13350" name="Picture 3"/>
            <p:cNvPicPr>
              <a:picLocks noChangeAspect="1" noChangeArrowheads="1"/>
            </p:cNvPicPr>
            <p:nvPr/>
          </p:nvPicPr>
          <p:blipFill>
            <a:blip r:embed="rId3"/>
            <a:srcRect l="10109" t="7487" b="14043"/>
            <a:stretch>
              <a:fillRect/>
            </a:stretch>
          </p:blipFill>
          <p:spPr bwMode="auto">
            <a:xfrm rot="-5400000">
              <a:off x="-827334" y="9162595"/>
              <a:ext cx="10968868" cy="565060"/>
            </a:xfrm>
            <a:prstGeom prst="rect">
              <a:avLst/>
            </a:prstGeom>
            <a:noFill/>
            <a:ln w="9525">
              <a:noFill/>
              <a:miter lim="800000"/>
              <a:headEnd/>
              <a:tailEnd/>
            </a:ln>
          </p:spPr>
        </p:pic>
        <p:pic>
          <p:nvPicPr>
            <p:cNvPr id="13351" name="Picture 3"/>
            <p:cNvPicPr>
              <a:picLocks noChangeAspect="1" noChangeArrowheads="1"/>
            </p:cNvPicPr>
            <p:nvPr/>
          </p:nvPicPr>
          <p:blipFill>
            <a:blip r:embed="rId3"/>
            <a:srcRect l="-713" t="2" r="60007" b="4958"/>
            <a:stretch>
              <a:fillRect/>
            </a:stretch>
          </p:blipFill>
          <p:spPr bwMode="auto">
            <a:xfrm>
              <a:off x="72183" y="14329842"/>
              <a:ext cx="4967177" cy="684380"/>
            </a:xfrm>
            <a:prstGeom prst="rect">
              <a:avLst/>
            </a:prstGeom>
            <a:noFill/>
            <a:ln w="9525">
              <a:noFill/>
              <a:miter lim="800000"/>
              <a:headEnd/>
              <a:tailEnd/>
            </a:ln>
          </p:spPr>
        </p:pic>
      </p:grpSp>
      <p:pic>
        <p:nvPicPr>
          <p:cNvPr id="13341" name="Immagine 13"/>
          <p:cNvPicPr>
            <a:picLocks noChangeAspect="1"/>
          </p:cNvPicPr>
          <p:nvPr/>
        </p:nvPicPr>
        <p:blipFill>
          <a:blip r:embed="rId8"/>
          <a:srcRect/>
          <a:stretch>
            <a:fillRect/>
          </a:stretch>
        </p:blipFill>
        <p:spPr bwMode="auto">
          <a:xfrm>
            <a:off x="21039138" y="412750"/>
            <a:ext cx="1487487" cy="1012825"/>
          </a:xfrm>
          <a:prstGeom prst="rect">
            <a:avLst/>
          </a:prstGeom>
          <a:noFill/>
          <a:ln w="9525">
            <a:noFill/>
            <a:miter lim="800000"/>
            <a:headEnd/>
            <a:tailEnd/>
          </a:ln>
        </p:spPr>
      </p:pic>
      <p:sp>
        <p:nvSpPr>
          <p:cNvPr id="22" name="Rettangolo 21"/>
          <p:cNvSpPr/>
          <p:nvPr/>
        </p:nvSpPr>
        <p:spPr>
          <a:xfrm>
            <a:off x="6389688" y="32543750"/>
            <a:ext cx="18827750" cy="292100"/>
          </a:xfrm>
          <a:prstGeom prst="rect">
            <a:avLst/>
          </a:prstGeom>
          <a:solidFill>
            <a:srgbClr val="F898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97580" fontAlgn="auto">
              <a:spcBef>
                <a:spcPts val="0"/>
              </a:spcBef>
              <a:spcAft>
                <a:spcPts val="0"/>
              </a:spcAft>
              <a:defRPr/>
            </a:pPr>
            <a:endParaRPr lang="en-US">
              <a:solidFill>
                <a:prstClr val="white"/>
              </a:solidFill>
            </a:endParaRPr>
          </a:p>
        </p:txBody>
      </p:sp>
      <p:pic>
        <p:nvPicPr>
          <p:cNvPr id="1033" name="Picture 9" descr="C:\Documents and Settings\CNR1\Impostazioni locali\Temporary Internet Files\Content.IE5\S11VZKTL\MP900423740[1].jpg"/>
          <p:cNvPicPr>
            <a:picLocks noChangeAspect="1" noChangeArrowheads="1"/>
          </p:cNvPicPr>
          <p:nvPr/>
        </p:nvPicPr>
        <p:blipFill>
          <a:blip r:embed="rId9">
            <a:extLst/>
          </a:blip>
          <a:srcRect/>
          <a:stretch>
            <a:fillRect/>
          </a:stretch>
        </p:blipFill>
        <p:spPr bwMode="auto">
          <a:xfrm>
            <a:off x="12585806" y="9289282"/>
            <a:ext cx="11321025" cy="763284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p:spPr>
      </p:pic>
      <p:sp>
        <p:nvSpPr>
          <p:cNvPr id="13344" name="CasellaDiTesto 30"/>
          <p:cNvSpPr txBox="1">
            <a:spLocks noChangeArrowheads="1"/>
          </p:cNvSpPr>
          <p:nvPr/>
        </p:nvSpPr>
        <p:spPr bwMode="auto">
          <a:xfrm>
            <a:off x="16778288" y="32902525"/>
            <a:ext cx="8439150" cy="3278188"/>
          </a:xfrm>
          <a:prstGeom prst="rect">
            <a:avLst/>
          </a:prstGeom>
          <a:noFill/>
          <a:ln w="9525">
            <a:noFill/>
            <a:miter lim="800000"/>
            <a:headEnd/>
            <a:tailEnd/>
          </a:ln>
        </p:spPr>
        <p:txBody>
          <a:bodyPr>
            <a:spAutoFit/>
          </a:bodyPr>
          <a:lstStyle/>
          <a:p>
            <a:pPr algn="ctr"/>
            <a:r>
              <a:rPr lang="en-US">
                <a:latin typeface="Calibri" pitchFamily="34" charset="0"/>
              </a:rPr>
              <a:t>LOGO/S</a:t>
            </a:r>
          </a:p>
          <a:p>
            <a:pPr algn="ctr"/>
            <a:r>
              <a:rPr lang="en-US">
                <a:latin typeface="Calibri" pitchFamily="34" charset="0"/>
              </a:rPr>
              <a:t> </a:t>
            </a:r>
            <a:r>
              <a:rPr lang="en-GB" i="1">
                <a:latin typeface="Calibri" pitchFamily="34" charset="0"/>
              </a:rPr>
              <a:t>Participant organisation</a:t>
            </a:r>
            <a:r>
              <a:rPr lang="en-US">
                <a:latin typeface="Calibri" pitchFamily="34" charset="0"/>
              </a:rPr>
              <a:t>/Partner</a:t>
            </a:r>
          </a:p>
        </p:txBody>
      </p:sp>
      <p:pic>
        <p:nvPicPr>
          <p:cNvPr id="13345" name="Picture 5" descr="C:\Documents and Settings\CNR1\Desktop\Idefics_English_4c.jpg"/>
          <p:cNvPicPr>
            <a:picLocks noChangeAspect="1" noChangeArrowheads="1"/>
          </p:cNvPicPr>
          <p:nvPr/>
        </p:nvPicPr>
        <p:blipFill>
          <a:blip r:embed="rId10"/>
          <a:srcRect/>
          <a:stretch>
            <a:fillRect/>
          </a:stretch>
        </p:blipFill>
        <p:spPr bwMode="auto">
          <a:xfrm>
            <a:off x="792163" y="5400675"/>
            <a:ext cx="2914650" cy="8856663"/>
          </a:xfrm>
          <a:prstGeom prst="rect">
            <a:avLst/>
          </a:prstGeom>
          <a:noFill/>
          <a:ln w="9525">
            <a:noFill/>
            <a:miter lim="800000"/>
            <a:headEnd/>
            <a:tailEnd/>
          </a:ln>
        </p:spPr>
      </p:pic>
      <p:pic>
        <p:nvPicPr>
          <p:cNvPr id="13346" name="Picture 6" descr="C:\Documents and Settings\CNR1\Desktop\Idefics_English_4c.jpg"/>
          <p:cNvPicPr>
            <a:picLocks noChangeAspect="1" noChangeArrowheads="1"/>
          </p:cNvPicPr>
          <p:nvPr/>
        </p:nvPicPr>
        <p:blipFill>
          <a:blip r:embed="rId11"/>
          <a:srcRect/>
          <a:stretch>
            <a:fillRect/>
          </a:stretch>
        </p:blipFill>
        <p:spPr bwMode="auto">
          <a:xfrm>
            <a:off x="12746038" y="34491613"/>
            <a:ext cx="3644900" cy="1200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9.0&quot;&gt;&lt;object type=&quot;1&quot; unique_id=&quot;10001&quot;&gt;&lt;object type=&quot;2&quot; unique_id=&quot;10002&quot;&gt;&lt;object type=&quot;3&quot; unique_id=&quot;10003&quot;&gt;&lt;property id=&quot;20148&quot; value=&quot;5&quot;/&gt;&lt;property id=&quot;20300&quot; value=&quot;Slide 1&quot;/&gt;&lt;property id=&quot;20307&quot; value=&quot;258&quot;/&gt;&lt;/object&gt;&lt;/object&gt;&lt;object type=&quot;8&quot; unique_id=&quot;10006&quot;&gt;&lt;/object&gt;&lt;/object&gt;&lt;/database&gt;"/>
  <p:tag name="SECTOMILLISECCONVERTED" val="1"/>
</p:tagLst>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1010</TotalTime>
  <Words>337</Words>
  <Application>Microsoft Office PowerPoint</Application>
  <PresentationFormat>Custom</PresentationFormat>
  <Paragraphs>40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Tema di Office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Kate Viggers</dc:creator>
  <cp:lastModifiedBy>Kate Viggers</cp:lastModifiedBy>
  <cp:revision>73</cp:revision>
  <cp:lastPrinted>2012-11-19T14:47:16Z</cp:lastPrinted>
  <dcterms:created xsi:type="dcterms:W3CDTF">2012-11-14T14:47:02Z</dcterms:created>
  <dcterms:modified xsi:type="dcterms:W3CDTF">2014-07-16T09:18:54Z</dcterms:modified>
</cp:coreProperties>
</file>